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3"/>
  </p:notesMasterIdLst>
  <p:sldIdLst>
    <p:sldId id="368" r:id="rId2"/>
    <p:sldId id="402" r:id="rId3"/>
    <p:sldId id="405" r:id="rId4"/>
    <p:sldId id="408" r:id="rId5"/>
    <p:sldId id="417" r:id="rId6"/>
    <p:sldId id="429" r:id="rId7"/>
    <p:sldId id="369" r:id="rId8"/>
    <p:sldId id="379" r:id="rId9"/>
    <p:sldId id="381" r:id="rId10"/>
    <p:sldId id="414" r:id="rId11"/>
    <p:sldId id="421" r:id="rId12"/>
    <p:sldId id="420" r:id="rId13"/>
    <p:sldId id="422" r:id="rId14"/>
    <p:sldId id="424" r:id="rId15"/>
    <p:sldId id="426" r:id="rId16"/>
    <p:sldId id="427" r:id="rId17"/>
    <p:sldId id="430" r:id="rId18"/>
    <p:sldId id="431" r:id="rId19"/>
    <p:sldId id="432" r:id="rId20"/>
    <p:sldId id="382" r:id="rId21"/>
    <p:sldId id="433" r:id="rId22"/>
    <p:sldId id="411" r:id="rId23"/>
    <p:sldId id="435" r:id="rId24"/>
    <p:sldId id="437" r:id="rId25"/>
    <p:sldId id="442" r:id="rId26"/>
    <p:sldId id="438" r:id="rId27"/>
    <p:sldId id="440" r:id="rId28"/>
    <p:sldId id="441" r:id="rId29"/>
    <p:sldId id="443" r:id="rId30"/>
    <p:sldId id="412" r:id="rId31"/>
    <p:sldId id="444" r:id="rId32"/>
    <p:sldId id="413" r:id="rId33"/>
    <p:sldId id="445" r:id="rId34"/>
    <p:sldId id="446" r:id="rId35"/>
    <p:sldId id="447" r:id="rId36"/>
    <p:sldId id="451" r:id="rId37"/>
    <p:sldId id="448" r:id="rId38"/>
    <p:sldId id="449" r:id="rId39"/>
    <p:sldId id="452" r:id="rId40"/>
    <p:sldId id="453" r:id="rId41"/>
    <p:sldId id="454" r:id="rId42"/>
  </p:sldIdLst>
  <p:sldSz cx="9144000" cy="6858000" type="screen4x3"/>
  <p:notesSz cx="6858000" cy="9144000"/>
  <p:custDataLst>
    <p:tags r:id="rId44"/>
  </p:custDataLst>
  <p:defaultTextStyle>
    <a:defPPr>
      <a:defRPr lang="da-D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A631787-1B69-E344-AE5B-6B6444C5A43C}" type="doc">
      <dgm:prSet loTypeId="urn:microsoft.com/office/officeart/2005/8/layout/cycle7" loCatId="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E29C8081-90BE-2340-90E9-71B70945316A}">
      <dgm:prSet phldrT="[Tekst]" custT="1"/>
      <dgm:spPr/>
      <dgm:t>
        <a:bodyPr/>
        <a:lstStyle/>
        <a:p>
          <a:r>
            <a:rPr lang="da-DK" sz="2400" dirty="0" smtClean="0"/>
            <a:t>Patienter</a:t>
          </a:r>
        </a:p>
        <a:p>
          <a:r>
            <a:rPr lang="da-DK" sz="2400" dirty="0" smtClean="0"/>
            <a:t>Eksperter i eget liv med sygdom</a:t>
          </a:r>
        </a:p>
      </dgm:t>
    </dgm:pt>
    <dgm:pt modelId="{87B1076B-8420-084E-8CC2-8AF9B632D9E5}" type="parTrans" cxnId="{A510CBA6-34CF-A542-AAA2-C453370EAF79}">
      <dgm:prSet/>
      <dgm:spPr/>
      <dgm:t>
        <a:bodyPr/>
        <a:lstStyle/>
        <a:p>
          <a:endParaRPr lang="da-DK"/>
        </a:p>
      </dgm:t>
    </dgm:pt>
    <dgm:pt modelId="{98C5593D-80C5-654F-A207-B809694E692B}" type="sibTrans" cxnId="{A510CBA6-34CF-A542-AAA2-C453370EAF79}">
      <dgm:prSet/>
      <dgm:spPr/>
      <dgm:t>
        <a:bodyPr/>
        <a:lstStyle/>
        <a:p>
          <a:endParaRPr lang="da-DK"/>
        </a:p>
      </dgm:t>
    </dgm:pt>
    <dgm:pt modelId="{B5AD9D7A-3C71-A842-8B98-7D40701DDCB0}">
      <dgm:prSet phldrT="[Tekst]" custT="1"/>
      <dgm:spPr/>
      <dgm:t>
        <a:bodyPr/>
        <a:lstStyle/>
        <a:p>
          <a:r>
            <a:rPr lang="da-DK" sz="2400" dirty="0" smtClean="0"/>
            <a:t>Klinikere</a:t>
          </a:r>
        </a:p>
        <a:p>
          <a:r>
            <a:rPr lang="da-DK" sz="2400" dirty="0" smtClean="0"/>
            <a:t>Eksperter i behandling af blødersygdom</a:t>
          </a:r>
          <a:endParaRPr lang="da-DK" sz="2400" dirty="0"/>
        </a:p>
      </dgm:t>
    </dgm:pt>
    <dgm:pt modelId="{0DE80DBA-BB7B-4443-A2D4-5BC9DA24A1BA}" type="parTrans" cxnId="{9ADA0ADD-12BF-5446-A16D-7E49B12F743F}">
      <dgm:prSet/>
      <dgm:spPr/>
      <dgm:t>
        <a:bodyPr/>
        <a:lstStyle/>
        <a:p>
          <a:endParaRPr lang="da-DK"/>
        </a:p>
      </dgm:t>
    </dgm:pt>
    <dgm:pt modelId="{D7687347-4AAE-7F4F-84DD-DDC2054590F9}" type="sibTrans" cxnId="{9ADA0ADD-12BF-5446-A16D-7E49B12F743F}">
      <dgm:prSet/>
      <dgm:spPr/>
      <dgm:t>
        <a:bodyPr/>
        <a:lstStyle/>
        <a:p>
          <a:endParaRPr lang="da-DK"/>
        </a:p>
      </dgm:t>
    </dgm:pt>
    <dgm:pt modelId="{5D365B58-B9EF-C34C-BBD6-E1B767FF6244}">
      <dgm:prSet phldrT="[Tekst]" custT="1"/>
      <dgm:spPr/>
      <dgm:t>
        <a:bodyPr/>
        <a:lstStyle/>
        <a:p>
          <a:r>
            <a:rPr lang="da-DK" sz="2400" dirty="0" smtClean="0"/>
            <a:t>Telemedicinske centre</a:t>
          </a:r>
        </a:p>
        <a:p>
          <a:r>
            <a:rPr lang="da-DK" sz="2400" dirty="0" smtClean="0"/>
            <a:t>Eksperter i IT løsninger</a:t>
          </a:r>
          <a:endParaRPr lang="da-DK" sz="2400" dirty="0"/>
        </a:p>
      </dgm:t>
    </dgm:pt>
    <dgm:pt modelId="{310491AC-F88A-204F-99CF-87375FA9D523}" type="parTrans" cxnId="{F4371B10-10AD-7E4E-A9AF-CFCD9C7BBA53}">
      <dgm:prSet/>
      <dgm:spPr/>
      <dgm:t>
        <a:bodyPr/>
        <a:lstStyle/>
        <a:p>
          <a:endParaRPr lang="da-DK"/>
        </a:p>
      </dgm:t>
    </dgm:pt>
    <dgm:pt modelId="{ED948D8A-9172-5B48-9B80-64BFBD9F977F}" type="sibTrans" cxnId="{F4371B10-10AD-7E4E-A9AF-CFCD9C7BBA53}">
      <dgm:prSet/>
      <dgm:spPr/>
      <dgm:t>
        <a:bodyPr/>
        <a:lstStyle/>
        <a:p>
          <a:endParaRPr lang="da-DK"/>
        </a:p>
      </dgm:t>
    </dgm:pt>
    <dgm:pt modelId="{E436C912-FB49-D64A-8019-9C047F1220BC}" type="pres">
      <dgm:prSet presAssocID="{EA631787-1B69-E344-AE5B-6B6444C5A43C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FAB91284-BC67-F642-8E3B-22DB1207219F}" type="pres">
      <dgm:prSet presAssocID="{E29C8081-90BE-2340-90E9-71B70945316A}" presName="node" presStyleLbl="node1" presStyleIdx="0" presStyleCnt="3" custScaleX="111060" custScaleY="129881" custRadScaleRad="90090" custRadScaleInc="1112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AC474CD8-F32A-4D41-B590-68E262A06611}" type="pres">
      <dgm:prSet presAssocID="{98C5593D-80C5-654F-A207-B809694E692B}" presName="sibTrans" presStyleLbl="sibTrans2D1" presStyleIdx="0" presStyleCnt="3"/>
      <dgm:spPr/>
      <dgm:t>
        <a:bodyPr/>
        <a:lstStyle/>
        <a:p>
          <a:endParaRPr lang="da-DK"/>
        </a:p>
      </dgm:t>
    </dgm:pt>
    <dgm:pt modelId="{93EB690B-96EF-E648-AEBC-099D209E9C30}" type="pres">
      <dgm:prSet presAssocID="{98C5593D-80C5-654F-A207-B809694E692B}" presName="connectorText" presStyleLbl="sibTrans2D1" presStyleIdx="0" presStyleCnt="3"/>
      <dgm:spPr/>
      <dgm:t>
        <a:bodyPr/>
        <a:lstStyle/>
        <a:p>
          <a:endParaRPr lang="da-DK"/>
        </a:p>
      </dgm:t>
    </dgm:pt>
    <dgm:pt modelId="{BCBB5BE3-C376-424A-AFF8-6A03B4C056D7}" type="pres">
      <dgm:prSet presAssocID="{B5AD9D7A-3C71-A842-8B98-7D40701DDCB0}" presName="node" presStyleLbl="node1" presStyleIdx="1" presStyleCnt="3" custScaleX="111060" custScaleY="145707" custRadScaleRad="85299" custRadScaleInc="-16188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5D121C2-D9F6-764B-8457-7386F855AA42}" type="pres">
      <dgm:prSet presAssocID="{D7687347-4AAE-7F4F-84DD-DDC2054590F9}" presName="sibTrans" presStyleLbl="sibTrans2D1" presStyleIdx="1" presStyleCnt="3"/>
      <dgm:spPr/>
      <dgm:t>
        <a:bodyPr/>
        <a:lstStyle/>
        <a:p>
          <a:endParaRPr lang="da-DK"/>
        </a:p>
      </dgm:t>
    </dgm:pt>
    <dgm:pt modelId="{FED6A920-AB9D-6246-A117-51DF30909D82}" type="pres">
      <dgm:prSet presAssocID="{D7687347-4AAE-7F4F-84DD-DDC2054590F9}" presName="connectorText" presStyleLbl="sibTrans2D1" presStyleIdx="1" presStyleCnt="3"/>
      <dgm:spPr/>
      <dgm:t>
        <a:bodyPr/>
        <a:lstStyle/>
        <a:p>
          <a:endParaRPr lang="da-DK"/>
        </a:p>
      </dgm:t>
    </dgm:pt>
    <dgm:pt modelId="{E31D38F3-2FBD-E646-B518-70360E7FB380}" type="pres">
      <dgm:prSet presAssocID="{5D365B58-B9EF-C34C-BBD6-E1B767FF6244}" presName="node" presStyleLbl="node1" presStyleIdx="2" presStyleCnt="3" custScaleX="119645" custScaleY="139171" custRadScaleRad="93128" custRadScaleInc="19139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FF9871C-7500-D44E-A0B4-F0EB2DE2D817}" type="pres">
      <dgm:prSet presAssocID="{ED948D8A-9172-5B48-9B80-64BFBD9F977F}" presName="sibTrans" presStyleLbl="sibTrans2D1" presStyleIdx="2" presStyleCnt="3"/>
      <dgm:spPr/>
      <dgm:t>
        <a:bodyPr/>
        <a:lstStyle/>
        <a:p>
          <a:endParaRPr lang="da-DK"/>
        </a:p>
      </dgm:t>
    </dgm:pt>
    <dgm:pt modelId="{83EAE3C9-E8A4-404F-8CF0-B6516437A372}" type="pres">
      <dgm:prSet presAssocID="{ED948D8A-9172-5B48-9B80-64BFBD9F977F}" presName="connectorText" presStyleLbl="sibTrans2D1" presStyleIdx="2" presStyleCnt="3"/>
      <dgm:spPr/>
      <dgm:t>
        <a:bodyPr/>
        <a:lstStyle/>
        <a:p>
          <a:endParaRPr lang="da-DK"/>
        </a:p>
      </dgm:t>
    </dgm:pt>
  </dgm:ptLst>
  <dgm:cxnLst>
    <dgm:cxn modelId="{942A594D-2B62-4E4B-B5FE-C54694DE18E4}" type="presOf" srcId="{ED948D8A-9172-5B48-9B80-64BFBD9F977F}" destId="{83EAE3C9-E8A4-404F-8CF0-B6516437A372}" srcOrd="1" destOrd="0" presId="urn:microsoft.com/office/officeart/2005/8/layout/cycle7"/>
    <dgm:cxn modelId="{4D4F2E36-C58B-7A4B-B16D-B67782CCB214}" type="presOf" srcId="{D7687347-4AAE-7F4F-84DD-DDC2054590F9}" destId="{35D121C2-D9F6-764B-8457-7386F855AA42}" srcOrd="0" destOrd="0" presId="urn:microsoft.com/office/officeart/2005/8/layout/cycle7"/>
    <dgm:cxn modelId="{0AE1C6BA-2FCC-8F46-BFF7-C9FCB5413717}" type="presOf" srcId="{D7687347-4AAE-7F4F-84DD-DDC2054590F9}" destId="{FED6A920-AB9D-6246-A117-51DF30909D82}" srcOrd="1" destOrd="0" presId="urn:microsoft.com/office/officeart/2005/8/layout/cycle7"/>
    <dgm:cxn modelId="{2D5FAF50-122A-8F40-B7D1-8F1C819F5159}" type="presOf" srcId="{B5AD9D7A-3C71-A842-8B98-7D40701DDCB0}" destId="{BCBB5BE3-C376-424A-AFF8-6A03B4C056D7}" srcOrd="0" destOrd="0" presId="urn:microsoft.com/office/officeart/2005/8/layout/cycle7"/>
    <dgm:cxn modelId="{A510CBA6-34CF-A542-AAA2-C453370EAF79}" srcId="{EA631787-1B69-E344-AE5B-6B6444C5A43C}" destId="{E29C8081-90BE-2340-90E9-71B70945316A}" srcOrd="0" destOrd="0" parTransId="{87B1076B-8420-084E-8CC2-8AF9B632D9E5}" sibTransId="{98C5593D-80C5-654F-A207-B809694E692B}"/>
    <dgm:cxn modelId="{9ADA0ADD-12BF-5446-A16D-7E49B12F743F}" srcId="{EA631787-1B69-E344-AE5B-6B6444C5A43C}" destId="{B5AD9D7A-3C71-A842-8B98-7D40701DDCB0}" srcOrd="1" destOrd="0" parTransId="{0DE80DBA-BB7B-4443-A2D4-5BC9DA24A1BA}" sibTransId="{D7687347-4AAE-7F4F-84DD-DDC2054590F9}"/>
    <dgm:cxn modelId="{4319533D-8BD2-9644-A372-B3A296160884}" type="presOf" srcId="{ED948D8A-9172-5B48-9B80-64BFBD9F977F}" destId="{BFF9871C-7500-D44E-A0B4-F0EB2DE2D817}" srcOrd="0" destOrd="0" presId="urn:microsoft.com/office/officeart/2005/8/layout/cycle7"/>
    <dgm:cxn modelId="{36F75E5A-169E-6546-8C75-43069A0FFC91}" type="presOf" srcId="{5D365B58-B9EF-C34C-BBD6-E1B767FF6244}" destId="{E31D38F3-2FBD-E646-B518-70360E7FB380}" srcOrd="0" destOrd="0" presId="urn:microsoft.com/office/officeart/2005/8/layout/cycle7"/>
    <dgm:cxn modelId="{C8D724C7-AAD8-5744-9C24-C0E77B478D3D}" type="presOf" srcId="{98C5593D-80C5-654F-A207-B809694E692B}" destId="{AC474CD8-F32A-4D41-B590-68E262A06611}" srcOrd="0" destOrd="0" presId="urn:microsoft.com/office/officeart/2005/8/layout/cycle7"/>
    <dgm:cxn modelId="{2C1605B4-C678-B84D-BE5E-73C10C0BDA1A}" type="presOf" srcId="{EA631787-1B69-E344-AE5B-6B6444C5A43C}" destId="{E436C912-FB49-D64A-8019-9C047F1220BC}" srcOrd="0" destOrd="0" presId="urn:microsoft.com/office/officeart/2005/8/layout/cycle7"/>
    <dgm:cxn modelId="{F4371B10-10AD-7E4E-A9AF-CFCD9C7BBA53}" srcId="{EA631787-1B69-E344-AE5B-6B6444C5A43C}" destId="{5D365B58-B9EF-C34C-BBD6-E1B767FF6244}" srcOrd="2" destOrd="0" parTransId="{310491AC-F88A-204F-99CF-87375FA9D523}" sibTransId="{ED948D8A-9172-5B48-9B80-64BFBD9F977F}"/>
    <dgm:cxn modelId="{3E6E1404-468D-6F41-B330-5641CC711E3E}" type="presOf" srcId="{E29C8081-90BE-2340-90E9-71B70945316A}" destId="{FAB91284-BC67-F642-8E3B-22DB1207219F}" srcOrd="0" destOrd="0" presId="urn:microsoft.com/office/officeart/2005/8/layout/cycle7"/>
    <dgm:cxn modelId="{3F75D74B-8792-4948-B4AF-46A60778C7C6}" type="presOf" srcId="{98C5593D-80C5-654F-A207-B809694E692B}" destId="{93EB690B-96EF-E648-AEBC-099D209E9C30}" srcOrd="1" destOrd="0" presId="urn:microsoft.com/office/officeart/2005/8/layout/cycle7"/>
    <dgm:cxn modelId="{9AA416FC-CA22-0D46-A869-6A6B68732483}" type="presParOf" srcId="{E436C912-FB49-D64A-8019-9C047F1220BC}" destId="{FAB91284-BC67-F642-8E3B-22DB1207219F}" srcOrd="0" destOrd="0" presId="urn:microsoft.com/office/officeart/2005/8/layout/cycle7"/>
    <dgm:cxn modelId="{953E270B-48ED-6543-A4F6-F8729F857D3A}" type="presParOf" srcId="{E436C912-FB49-D64A-8019-9C047F1220BC}" destId="{AC474CD8-F32A-4D41-B590-68E262A06611}" srcOrd="1" destOrd="0" presId="urn:microsoft.com/office/officeart/2005/8/layout/cycle7"/>
    <dgm:cxn modelId="{F70F4CB1-D35E-5840-BAE1-BE1D1B594B71}" type="presParOf" srcId="{AC474CD8-F32A-4D41-B590-68E262A06611}" destId="{93EB690B-96EF-E648-AEBC-099D209E9C30}" srcOrd="0" destOrd="0" presId="urn:microsoft.com/office/officeart/2005/8/layout/cycle7"/>
    <dgm:cxn modelId="{1D091DB1-9A86-674C-88B4-4F90487BB902}" type="presParOf" srcId="{E436C912-FB49-D64A-8019-9C047F1220BC}" destId="{BCBB5BE3-C376-424A-AFF8-6A03B4C056D7}" srcOrd="2" destOrd="0" presId="urn:microsoft.com/office/officeart/2005/8/layout/cycle7"/>
    <dgm:cxn modelId="{6793BB0C-0470-7B45-80FB-2772C4E9C002}" type="presParOf" srcId="{E436C912-FB49-D64A-8019-9C047F1220BC}" destId="{35D121C2-D9F6-764B-8457-7386F855AA42}" srcOrd="3" destOrd="0" presId="urn:microsoft.com/office/officeart/2005/8/layout/cycle7"/>
    <dgm:cxn modelId="{29366A72-3591-8549-BC22-74040B909ABB}" type="presParOf" srcId="{35D121C2-D9F6-764B-8457-7386F855AA42}" destId="{FED6A920-AB9D-6246-A117-51DF30909D82}" srcOrd="0" destOrd="0" presId="urn:microsoft.com/office/officeart/2005/8/layout/cycle7"/>
    <dgm:cxn modelId="{F903B390-E2C9-E947-9A91-5EFC95B84214}" type="presParOf" srcId="{E436C912-FB49-D64A-8019-9C047F1220BC}" destId="{E31D38F3-2FBD-E646-B518-70360E7FB380}" srcOrd="4" destOrd="0" presId="urn:microsoft.com/office/officeart/2005/8/layout/cycle7"/>
    <dgm:cxn modelId="{05FEB3EB-1E9D-5444-9E5E-4C87BB9F30AF}" type="presParOf" srcId="{E436C912-FB49-D64A-8019-9C047F1220BC}" destId="{BFF9871C-7500-D44E-A0B4-F0EB2DE2D817}" srcOrd="5" destOrd="0" presId="urn:microsoft.com/office/officeart/2005/8/layout/cycle7"/>
    <dgm:cxn modelId="{DA7D6CC3-BE31-584D-B1F8-BA33AF8C94BF}" type="presParOf" srcId="{BFF9871C-7500-D44E-A0B4-F0EB2DE2D817}" destId="{83EAE3C9-E8A4-404F-8CF0-B6516437A372}" srcOrd="0" destOrd="0" presId="urn:microsoft.com/office/officeart/2005/8/layout/cycle7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9EFEDFA-6A35-4BE0-80A1-102F44CF21B5}" type="doc">
      <dgm:prSet loTypeId="urn:microsoft.com/office/officeart/2005/8/layout/radial6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da-DK"/>
        </a:p>
      </dgm:t>
    </dgm:pt>
    <dgm:pt modelId="{79D700D2-6930-41AE-A924-BB175FFEF204}">
      <dgm:prSet phldrT="[Tekst]"/>
      <dgm:spPr/>
      <dgm:t>
        <a:bodyPr/>
        <a:lstStyle/>
        <a:p>
          <a:r>
            <a:rPr lang="da-DK" dirty="0" smtClean="0"/>
            <a:t>Fælles behov</a:t>
          </a:r>
          <a:endParaRPr lang="da-DK" dirty="0"/>
        </a:p>
      </dgm:t>
    </dgm:pt>
    <dgm:pt modelId="{FD0FE0C3-6D75-430E-9A4A-C93DB9099198}" type="parTrans" cxnId="{AE0FDEE1-95B1-42DF-A478-27B8BDCA12C7}">
      <dgm:prSet/>
      <dgm:spPr/>
      <dgm:t>
        <a:bodyPr/>
        <a:lstStyle/>
        <a:p>
          <a:endParaRPr lang="da-DK"/>
        </a:p>
      </dgm:t>
    </dgm:pt>
    <dgm:pt modelId="{82443ECF-662E-4CF3-93E5-9487A7D9CFDA}" type="sibTrans" cxnId="{AE0FDEE1-95B1-42DF-A478-27B8BDCA12C7}">
      <dgm:prSet/>
      <dgm:spPr/>
      <dgm:t>
        <a:bodyPr/>
        <a:lstStyle/>
        <a:p>
          <a:endParaRPr lang="da-DK"/>
        </a:p>
      </dgm:t>
    </dgm:pt>
    <dgm:pt modelId="{6DCE5881-AC08-4610-9B22-05C0B776485C}">
      <dgm:prSet phldrT="[Tekst]"/>
      <dgm:spPr/>
      <dgm:t>
        <a:bodyPr/>
        <a:lstStyle/>
        <a:p>
          <a:r>
            <a:rPr lang="da-DK" dirty="0" smtClean="0"/>
            <a:t>Bedre overblik og viden om egen sygdom</a:t>
          </a:r>
          <a:endParaRPr lang="da-DK" dirty="0"/>
        </a:p>
      </dgm:t>
    </dgm:pt>
    <dgm:pt modelId="{F4B03C20-CF25-4DC1-BA48-07F82F666863}" type="parTrans" cxnId="{9B23CA4F-F4EE-4D15-9057-1E4E60CE42A2}">
      <dgm:prSet/>
      <dgm:spPr/>
      <dgm:t>
        <a:bodyPr/>
        <a:lstStyle/>
        <a:p>
          <a:endParaRPr lang="da-DK"/>
        </a:p>
      </dgm:t>
    </dgm:pt>
    <dgm:pt modelId="{CF436A6C-2174-4EE9-BC4E-B5278BA304DA}" type="sibTrans" cxnId="{9B23CA4F-F4EE-4D15-9057-1E4E60CE42A2}">
      <dgm:prSet/>
      <dgm:spPr/>
      <dgm:t>
        <a:bodyPr/>
        <a:lstStyle/>
        <a:p>
          <a:endParaRPr lang="da-DK"/>
        </a:p>
      </dgm:t>
    </dgm:pt>
    <dgm:pt modelId="{7C61D71E-FCCC-4264-A042-85480C73F99F}">
      <dgm:prSet phldrT="[Tekst]"/>
      <dgm:spPr/>
      <dgm:t>
        <a:bodyPr/>
        <a:lstStyle/>
        <a:p>
          <a:r>
            <a:rPr lang="da-DK" dirty="0" smtClean="0"/>
            <a:t>Let registrering af blødninger  og medicin</a:t>
          </a:r>
          <a:endParaRPr lang="da-DK" dirty="0"/>
        </a:p>
      </dgm:t>
    </dgm:pt>
    <dgm:pt modelId="{73600482-52C2-4193-AC48-18014686DFBF}" type="parTrans" cxnId="{10EB0FAD-3DFE-4CCE-A167-8C6E070E38A6}">
      <dgm:prSet/>
      <dgm:spPr/>
      <dgm:t>
        <a:bodyPr/>
        <a:lstStyle/>
        <a:p>
          <a:endParaRPr lang="da-DK"/>
        </a:p>
      </dgm:t>
    </dgm:pt>
    <dgm:pt modelId="{ACD02AE6-71DC-409D-9A3E-F54431F47DB7}" type="sibTrans" cxnId="{10EB0FAD-3DFE-4CCE-A167-8C6E070E38A6}">
      <dgm:prSet/>
      <dgm:spPr/>
      <dgm:t>
        <a:bodyPr/>
        <a:lstStyle/>
        <a:p>
          <a:endParaRPr lang="da-DK"/>
        </a:p>
      </dgm:t>
    </dgm:pt>
    <dgm:pt modelId="{39A10106-48B8-45B1-A408-BEA3E4C38F17}">
      <dgm:prSet phldrT="[Tekst]"/>
      <dgm:spPr/>
      <dgm:t>
        <a:bodyPr/>
        <a:lstStyle/>
        <a:p>
          <a:r>
            <a:rPr lang="da-DK" dirty="0" smtClean="0"/>
            <a:t>Forbedret  dialog løbende og ved årskontroller</a:t>
          </a:r>
          <a:endParaRPr lang="da-DK" dirty="0"/>
        </a:p>
      </dgm:t>
    </dgm:pt>
    <dgm:pt modelId="{01801602-C7A2-4AA7-B6F7-5C2B22AC896A}" type="parTrans" cxnId="{1A9759AB-6683-40B2-9121-D04D723E969A}">
      <dgm:prSet/>
      <dgm:spPr/>
      <dgm:t>
        <a:bodyPr/>
        <a:lstStyle/>
        <a:p>
          <a:endParaRPr lang="da-DK"/>
        </a:p>
      </dgm:t>
    </dgm:pt>
    <dgm:pt modelId="{499CBAE8-46C1-4D46-B747-D1857942E678}" type="sibTrans" cxnId="{1A9759AB-6683-40B2-9121-D04D723E969A}">
      <dgm:prSet/>
      <dgm:spPr/>
      <dgm:t>
        <a:bodyPr/>
        <a:lstStyle/>
        <a:p>
          <a:endParaRPr lang="da-DK"/>
        </a:p>
      </dgm:t>
    </dgm:pt>
    <dgm:pt modelId="{1E862085-502A-4009-9CAC-06DDAE0A7868}">
      <dgm:prSet phldrT="[Tekst]"/>
      <dgm:spPr/>
      <dgm:t>
        <a:bodyPr/>
        <a:lstStyle/>
        <a:p>
          <a:r>
            <a:rPr lang="da-DK" dirty="0" smtClean="0">
              <a:solidFill>
                <a:schemeClr val="bg1"/>
              </a:solidFill>
            </a:rPr>
            <a:t>Kvalitetsløft og individualiseret behandling</a:t>
          </a:r>
          <a:endParaRPr lang="da-DK" dirty="0">
            <a:solidFill>
              <a:schemeClr val="bg1"/>
            </a:solidFill>
          </a:endParaRPr>
        </a:p>
      </dgm:t>
    </dgm:pt>
    <dgm:pt modelId="{ED923C42-76BB-428A-B121-2753097C7419}" type="parTrans" cxnId="{B7DD6ACB-5C7D-4633-BD21-3BBF50A6D12D}">
      <dgm:prSet/>
      <dgm:spPr/>
      <dgm:t>
        <a:bodyPr/>
        <a:lstStyle/>
        <a:p>
          <a:endParaRPr lang="da-DK"/>
        </a:p>
      </dgm:t>
    </dgm:pt>
    <dgm:pt modelId="{D5096C41-37C5-4190-9DB8-1D9DE8D988ED}" type="sibTrans" cxnId="{B7DD6ACB-5C7D-4633-BD21-3BBF50A6D12D}">
      <dgm:prSet/>
      <dgm:spPr/>
      <dgm:t>
        <a:bodyPr/>
        <a:lstStyle/>
        <a:p>
          <a:endParaRPr lang="da-DK"/>
        </a:p>
      </dgm:t>
    </dgm:pt>
    <dgm:pt modelId="{E88999FB-584E-4C62-B371-B835051BECF0}">
      <dgm:prSet phldrT="[Tekst]"/>
      <dgm:spPr/>
      <dgm:t>
        <a:bodyPr/>
        <a:lstStyle/>
        <a:p>
          <a:r>
            <a:rPr lang="da-DK" dirty="0" smtClean="0"/>
            <a:t>Livslang læring</a:t>
          </a:r>
        </a:p>
        <a:p>
          <a:r>
            <a:rPr lang="da-DK" dirty="0" smtClean="0"/>
            <a:t>for ”bløderbørn”</a:t>
          </a:r>
          <a:endParaRPr lang="da-DK" dirty="0"/>
        </a:p>
      </dgm:t>
    </dgm:pt>
    <dgm:pt modelId="{0CD41914-F7A2-4743-B46D-02E9DFD85D0D}" type="parTrans" cxnId="{AE73F319-27DF-498A-A452-99A1DBE7CAC8}">
      <dgm:prSet/>
      <dgm:spPr/>
      <dgm:t>
        <a:bodyPr/>
        <a:lstStyle/>
        <a:p>
          <a:endParaRPr lang="da-DK"/>
        </a:p>
      </dgm:t>
    </dgm:pt>
    <dgm:pt modelId="{6471DDEB-E44F-4BB4-80BF-EF6FB8CDBF8A}" type="sibTrans" cxnId="{AE73F319-27DF-498A-A452-99A1DBE7CAC8}">
      <dgm:prSet/>
      <dgm:spPr/>
      <dgm:t>
        <a:bodyPr/>
        <a:lstStyle/>
        <a:p>
          <a:endParaRPr lang="da-DK"/>
        </a:p>
      </dgm:t>
    </dgm:pt>
    <dgm:pt modelId="{14560481-E5A4-4556-BBEA-FA39F3EDF865}">
      <dgm:prSet phldrT="[Tekst]"/>
      <dgm:spPr/>
      <dgm:t>
        <a:bodyPr/>
        <a:lstStyle/>
        <a:p>
          <a:r>
            <a:rPr lang="da-DK" dirty="0" smtClean="0">
              <a:solidFill>
                <a:schemeClr val="bg1"/>
              </a:solidFill>
            </a:rPr>
            <a:t>Data om population til kvalitetsarbejde og forskning</a:t>
          </a:r>
          <a:endParaRPr lang="da-DK" dirty="0">
            <a:solidFill>
              <a:schemeClr val="bg1"/>
            </a:solidFill>
          </a:endParaRPr>
        </a:p>
      </dgm:t>
    </dgm:pt>
    <dgm:pt modelId="{8535116A-E0A1-4E3F-BB51-BE210378956D}" type="parTrans" cxnId="{A5671EE8-BBBE-4FFB-86DC-6B6392F45F79}">
      <dgm:prSet/>
      <dgm:spPr/>
      <dgm:t>
        <a:bodyPr/>
        <a:lstStyle/>
        <a:p>
          <a:endParaRPr lang="da-DK"/>
        </a:p>
      </dgm:t>
    </dgm:pt>
    <dgm:pt modelId="{A3CD6F4A-7D5A-4CDB-A39A-FBAB69710737}" type="sibTrans" cxnId="{A5671EE8-BBBE-4FFB-86DC-6B6392F45F79}">
      <dgm:prSet/>
      <dgm:spPr/>
      <dgm:t>
        <a:bodyPr/>
        <a:lstStyle/>
        <a:p>
          <a:endParaRPr lang="da-DK"/>
        </a:p>
      </dgm:t>
    </dgm:pt>
    <dgm:pt modelId="{32060B58-3755-4919-9AE2-120EB9C812B6}" type="pres">
      <dgm:prSet presAssocID="{09EFEDFA-6A35-4BE0-80A1-102F44CF21B5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E8EBA948-0D53-4F94-B913-1ED28C101D94}" type="pres">
      <dgm:prSet presAssocID="{79D700D2-6930-41AE-A924-BB175FFEF204}" presName="centerShape" presStyleLbl="node0" presStyleIdx="0" presStyleCnt="1"/>
      <dgm:spPr/>
      <dgm:t>
        <a:bodyPr/>
        <a:lstStyle/>
        <a:p>
          <a:endParaRPr lang="da-DK"/>
        </a:p>
      </dgm:t>
    </dgm:pt>
    <dgm:pt modelId="{D367272A-32EA-480A-83E8-07BD3FCBD2BC}" type="pres">
      <dgm:prSet presAssocID="{6DCE5881-AC08-4610-9B22-05C0B776485C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2A6543D-70F2-4C53-9D9A-A768E483EAB4}" type="pres">
      <dgm:prSet presAssocID="{6DCE5881-AC08-4610-9B22-05C0B776485C}" presName="dummy" presStyleCnt="0"/>
      <dgm:spPr/>
    </dgm:pt>
    <dgm:pt modelId="{5634FE39-0E4D-43D2-B446-32B23C41180F}" type="pres">
      <dgm:prSet presAssocID="{CF436A6C-2174-4EE9-BC4E-B5278BA304DA}" presName="sibTrans" presStyleLbl="sibTrans2D1" presStyleIdx="0" presStyleCnt="6"/>
      <dgm:spPr/>
      <dgm:t>
        <a:bodyPr/>
        <a:lstStyle/>
        <a:p>
          <a:endParaRPr lang="da-DK"/>
        </a:p>
      </dgm:t>
    </dgm:pt>
    <dgm:pt modelId="{99B17481-4CF5-4D5B-8C27-14A60782CBBE}" type="pres">
      <dgm:prSet presAssocID="{7C61D71E-FCCC-4264-A042-85480C73F99F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CF8A21E-ABA5-465B-8195-7CF5B964CE64}" type="pres">
      <dgm:prSet presAssocID="{7C61D71E-FCCC-4264-A042-85480C73F99F}" presName="dummy" presStyleCnt="0"/>
      <dgm:spPr/>
    </dgm:pt>
    <dgm:pt modelId="{6C3BFB4C-90C1-4A78-A523-7A7394A38372}" type="pres">
      <dgm:prSet presAssocID="{ACD02AE6-71DC-409D-9A3E-F54431F47DB7}" presName="sibTrans" presStyleLbl="sibTrans2D1" presStyleIdx="1" presStyleCnt="6"/>
      <dgm:spPr/>
      <dgm:t>
        <a:bodyPr/>
        <a:lstStyle/>
        <a:p>
          <a:endParaRPr lang="da-DK"/>
        </a:p>
      </dgm:t>
    </dgm:pt>
    <dgm:pt modelId="{9811A1EF-998D-4DBD-A806-EC56BD61E17B}" type="pres">
      <dgm:prSet presAssocID="{E88999FB-584E-4C62-B371-B835051BECF0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BE3E2873-C4B2-4348-AB47-399E0D308EF5}" type="pres">
      <dgm:prSet presAssocID="{E88999FB-584E-4C62-B371-B835051BECF0}" presName="dummy" presStyleCnt="0"/>
      <dgm:spPr/>
    </dgm:pt>
    <dgm:pt modelId="{C66740A3-C58F-4C63-9050-E98EEB8DD06E}" type="pres">
      <dgm:prSet presAssocID="{6471DDEB-E44F-4BB4-80BF-EF6FB8CDBF8A}" presName="sibTrans" presStyleLbl="sibTrans2D1" presStyleIdx="2" presStyleCnt="6"/>
      <dgm:spPr/>
      <dgm:t>
        <a:bodyPr/>
        <a:lstStyle/>
        <a:p>
          <a:endParaRPr lang="da-DK"/>
        </a:p>
      </dgm:t>
    </dgm:pt>
    <dgm:pt modelId="{AEAD3271-FBF2-46C6-A9B8-72F3C042910A}" type="pres">
      <dgm:prSet presAssocID="{14560481-E5A4-4556-BBEA-FA39F3EDF865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D4E98B7C-D472-418F-B6BB-A942CAEE7343}" type="pres">
      <dgm:prSet presAssocID="{14560481-E5A4-4556-BBEA-FA39F3EDF865}" presName="dummy" presStyleCnt="0"/>
      <dgm:spPr/>
    </dgm:pt>
    <dgm:pt modelId="{3586A6CA-E6A3-4155-9F23-F27B4DEB6DDF}" type="pres">
      <dgm:prSet presAssocID="{A3CD6F4A-7D5A-4CDB-A39A-FBAB69710737}" presName="sibTrans" presStyleLbl="sibTrans2D1" presStyleIdx="3" presStyleCnt="6"/>
      <dgm:spPr/>
      <dgm:t>
        <a:bodyPr/>
        <a:lstStyle/>
        <a:p>
          <a:endParaRPr lang="da-DK"/>
        </a:p>
      </dgm:t>
    </dgm:pt>
    <dgm:pt modelId="{5C4DC047-D5DC-4F53-B5B1-C68FEA1971C1}" type="pres">
      <dgm:prSet presAssocID="{1E862085-502A-4009-9CAC-06DDAE0A786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19AA3118-F7D0-43FC-B609-39F20AC2A8FE}" type="pres">
      <dgm:prSet presAssocID="{1E862085-502A-4009-9CAC-06DDAE0A7868}" presName="dummy" presStyleCnt="0"/>
      <dgm:spPr/>
    </dgm:pt>
    <dgm:pt modelId="{F0AAD0F0-109B-41CA-BD69-8C1525467D47}" type="pres">
      <dgm:prSet presAssocID="{D5096C41-37C5-4190-9DB8-1D9DE8D988ED}" presName="sibTrans" presStyleLbl="sibTrans2D1" presStyleIdx="4" presStyleCnt="6"/>
      <dgm:spPr/>
      <dgm:t>
        <a:bodyPr/>
        <a:lstStyle/>
        <a:p>
          <a:endParaRPr lang="da-DK"/>
        </a:p>
      </dgm:t>
    </dgm:pt>
    <dgm:pt modelId="{19F0971E-B727-4DB5-B57C-189BDB53DB14}" type="pres">
      <dgm:prSet presAssocID="{39A10106-48B8-45B1-A408-BEA3E4C38F17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90ACC101-5419-49FF-8250-A5BE77D1195F}" type="pres">
      <dgm:prSet presAssocID="{39A10106-48B8-45B1-A408-BEA3E4C38F17}" presName="dummy" presStyleCnt="0"/>
      <dgm:spPr/>
    </dgm:pt>
    <dgm:pt modelId="{62686C28-189A-4954-B6DA-8F959D4DB041}" type="pres">
      <dgm:prSet presAssocID="{499CBAE8-46C1-4D46-B747-D1857942E678}" presName="sibTrans" presStyleLbl="sibTrans2D1" presStyleIdx="5" presStyleCnt="6"/>
      <dgm:spPr/>
      <dgm:t>
        <a:bodyPr/>
        <a:lstStyle/>
        <a:p>
          <a:endParaRPr lang="da-DK"/>
        </a:p>
      </dgm:t>
    </dgm:pt>
  </dgm:ptLst>
  <dgm:cxnLst>
    <dgm:cxn modelId="{BB4100AB-6F3A-F54B-81A9-B74915575D5D}" type="presOf" srcId="{E88999FB-584E-4C62-B371-B835051BECF0}" destId="{9811A1EF-998D-4DBD-A806-EC56BD61E17B}" srcOrd="0" destOrd="0" presId="urn:microsoft.com/office/officeart/2005/8/layout/radial6"/>
    <dgm:cxn modelId="{9B23CA4F-F4EE-4D15-9057-1E4E60CE42A2}" srcId="{79D700D2-6930-41AE-A924-BB175FFEF204}" destId="{6DCE5881-AC08-4610-9B22-05C0B776485C}" srcOrd="0" destOrd="0" parTransId="{F4B03C20-CF25-4DC1-BA48-07F82F666863}" sibTransId="{CF436A6C-2174-4EE9-BC4E-B5278BA304DA}"/>
    <dgm:cxn modelId="{17607EAD-E2E4-0F49-AEC6-A225D84B7810}" type="presOf" srcId="{499CBAE8-46C1-4D46-B747-D1857942E678}" destId="{62686C28-189A-4954-B6DA-8F959D4DB041}" srcOrd="0" destOrd="0" presId="urn:microsoft.com/office/officeart/2005/8/layout/radial6"/>
    <dgm:cxn modelId="{4787C11E-2F8F-F543-AF0B-8CEB329AEA40}" type="presOf" srcId="{ACD02AE6-71DC-409D-9A3E-F54431F47DB7}" destId="{6C3BFB4C-90C1-4A78-A523-7A7394A38372}" srcOrd="0" destOrd="0" presId="urn:microsoft.com/office/officeart/2005/8/layout/radial6"/>
    <dgm:cxn modelId="{656A0FF3-E562-7145-96CE-149693F38017}" type="presOf" srcId="{D5096C41-37C5-4190-9DB8-1D9DE8D988ED}" destId="{F0AAD0F0-109B-41CA-BD69-8C1525467D47}" srcOrd="0" destOrd="0" presId="urn:microsoft.com/office/officeart/2005/8/layout/radial6"/>
    <dgm:cxn modelId="{6F5037FF-C3C8-6D4D-8F62-8D6E51E10BA6}" type="presOf" srcId="{1E862085-502A-4009-9CAC-06DDAE0A7868}" destId="{5C4DC047-D5DC-4F53-B5B1-C68FEA1971C1}" srcOrd="0" destOrd="0" presId="urn:microsoft.com/office/officeart/2005/8/layout/radial6"/>
    <dgm:cxn modelId="{076B8135-2FAC-E042-87F4-1405AB81F338}" type="presOf" srcId="{6DCE5881-AC08-4610-9B22-05C0B776485C}" destId="{D367272A-32EA-480A-83E8-07BD3FCBD2BC}" srcOrd="0" destOrd="0" presId="urn:microsoft.com/office/officeart/2005/8/layout/radial6"/>
    <dgm:cxn modelId="{AE73F319-27DF-498A-A452-99A1DBE7CAC8}" srcId="{79D700D2-6930-41AE-A924-BB175FFEF204}" destId="{E88999FB-584E-4C62-B371-B835051BECF0}" srcOrd="2" destOrd="0" parTransId="{0CD41914-F7A2-4743-B46D-02E9DFD85D0D}" sibTransId="{6471DDEB-E44F-4BB4-80BF-EF6FB8CDBF8A}"/>
    <dgm:cxn modelId="{B7DD6ACB-5C7D-4633-BD21-3BBF50A6D12D}" srcId="{79D700D2-6930-41AE-A924-BB175FFEF204}" destId="{1E862085-502A-4009-9CAC-06DDAE0A7868}" srcOrd="4" destOrd="0" parTransId="{ED923C42-76BB-428A-B121-2753097C7419}" sibTransId="{D5096C41-37C5-4190-9DB8-1D9DE8D988ED}"/>
    <dgm:cxn modelId="{C9D18B83-A3E5-A640-9A9D-DCE064D75FAA}" type="presOf" srcId="{14560481-E5A4-4556-BBEA-FA39F3EDF865}" destId="{AEAD3271-FBF2-46C6-A9B8-72F3C042910A}" srcOrd="0" destOrd="0" presId="urn:microsoft.com/office/officeart/2005/8/layout/radial6"/>
    <dgm:cxn modelId="{A5671EE8-BBBE-4FFB-86DC-6B6392F45F79}" srcId="{79D700D2-6930-41AE-A924-BB175FFEF204}" destId="{14560481-E5A4-4556-BBEA-FA39F3EDF865}" srcOrd="3" destOrd="0" parTransId="{8535116A-E0A1-4E3F-BB51-BE210378956D}" sibTransId="{A3CD6F4A-7D5A-4CDB-A39A-FBAB69710737}"/>
    <dgm:cxn modelId="{B4A9E9AE-922E-7A47-A219-DA168B586E5B}" type="presOf" srcId="{CF436A6C-2174-4EE9-BC4E-B5278BA304DA}" destId="{5634FE39-0E4D-43D2-B446-32B23C41180F}" srcOrd="0" destOrd="0" presId="urn:microsoft.com/office/officeart/2005/8/layout/radial6"/>
    <dgm:cxn modelId="{0CE8DAB3-9DBB-6949-9C3B-B55DAF7C836A}" type="presOf" srcId="{79D700D2-6930-41AE-A924-BB175FFEF204}" destId="{E8EBA948-0D53-4F94-B913-1ED28C101D94}" srcOrd="0" destOrd="0" presId="urn:microsoft.com/office/officeart/2005/8/layout/radial6"/>
    <dgm:cxn modelId="{0271761F-0846-E743-8172-3B1527E0BAE1}" type="presOf" srcId="{A3CD6F4A-7D5A-4CDB-A39A-FBAB69710737}" destId="{3586A6CA-E6A3-4155-9F23-F27B4DEB6DDF}" srcOrd="0" destOrd="0" presId="urn:microsoft.com/office/officeart/2005/8/layout/radial6"/>
    <dgm:cxn modelId="{10EB0FAD-3DFE-4CCE-A167-8C6E070E38A6}" srcId="{79D700D2-6930-41AE-A924-BB175FFEF204}" destId="{7C61D71E-FCCC-4264-A042-85480C73F99F}" srcOrd="1" destOrd="0" parTransId="{73600482-52C2-4193-AC48-18014686DFBF}" sibTransId="{ACD02AE6-71DC-409D-9A3E-F54431F47DB7}"/>
    <dgm:cxn modelId="{F1FF3D81-F242-D040-BCA1-68280D9F5DA8}" type="presOf" srcId="{6471DDEB-E44F-4BB4-80BF-EF6FB8CDBF8A}" destId="{C66740A3-C58F-4C63-9050-E98EEB8DD06E}" srcOrd="0" destOrd="0" presId="urn:microsoft.com/office/officeart/2005/8/layout/radial6"/>
    <dgm:cxn modelId="{71287B78-40A9-AF4B-A007-8659F1D73D10}" type="presOf" srcId="{7C61D71E-FCCC-4264-A042-85480C73F99F}" destId="{99B17481-4CF5-4D5B-8C27-14A60782CBBE}" srcOrd="0" destOrd="0" presId="urn:microsoft.com/office/officeart/2005/8/layout/radial6"/>
    <dgm:cxn modelId="{236EE4D0-1382-4840-83C5-64BEA3747BAC}" type="presOf" srcId="{09EFEDFA-6A35-4BE0-80A1-102F44CF21B5}" destId="{32060B58-3755-4919-9AE2-120EB9C812B6}" srcOrd="0" destOrd="0" presId="urn:microsoft.com/office/officeart/2005/8/layout/radial6"/>
    <dgm:cxn modelId="{AE0FDEE1-95B1-42DF-A478-27B8BDCA12C7}" srcId="{09EFEDFA-6A35-4BE0-80A1-102F44CF21B5}" destId="{79D700D2-6930-41AE-A924-BB175FFEF204}" srcOrd="0" destOrd="0" parTransId="{FD0FE0C3-6D75-430E-9A4A-C93DB9099198}" sibTransId="{82443ECF-662E-4CF3-93E5-9487A7D9CFDA}"/>
    <dgm:cxn modelId="{1A9759AB-6683-40B2-9121-D04D723E969A}" srcId="{79D700D2-6930-41AE-A924-BB175FFEF204}" destId="{39A10106-48B8-45B1-A408-BEA3E4C38F17}" srcOrd="5" destOrd="0" parTransId="{01801602-C7A2-4AA7-B6F7-5C2B22AC896A}" sibTransId="{499CBAE8-46C1-4D46-B747-D1857942E678}"/>
    <dgm:cxn modelId="{95774288-1CD1-F944-87C7-768069E30B4A}" type="presOf" srcId="{39A10106-48B8-45B1-A408-BEA3E4C38F17}" destId="{19F0971E-B727-4DB5-B57C-189BDB53DB14}" srcOrd="0" destOrd="0" presId="urn:microsoft.com/office/officeart/2005/8/layout/radial6"/>
    <dgm:cxn modelId="{908F8972-4011-B344-8F62-CE5C31BC4533}" type="presParOf" srcId="{32060B58-3755-4919-9AE2-120EB9C812B6}" destId="{E8EBA948-0D53-4F94-B913-1ED28C101D94}" srcOrd="0" destOrd="0" presId="urn:microsoft.com/office/officeart/2005/8/layout/radial6"/>
    <dgm:cxn modelId="{6045267B-D46D-064A-A3FA-1C24549A77FF}" type="presParOf" srcId="{32060B58-3755-4919-9AE2-120EB9C812B6}" destId="{D367272A-32EA-480A-83E8-07BD3FCBD2BC}" srcOrd="1" destOrd="0" presId="urn:microsoft.com/office/officeart/2005/8/layout/radial6"/>
    <dgm:cxn modelId="{531204D8-F447-514F-9F80-1AB347D9F164}" type="presParOf" srcId="{32060B58-3755-4919-9AE2-120EB9C812B6}" destId="{12A6543D-70F2-4C53-9D9A-A768E483EAB4}" srcOrd="2" destOrd="0" presId="urn:microsoft.com/office/officeart/2005/8/layout/radial6"/>
    <dgm:cxn modelId="{A0973B32-1904-9E4C-AD5B-C4BB713B14A1}" type="presParOf" srcId="{32060B58-3755-4919-9AE2-120EB9C812B6}" destId="{5634FE39-0E4D-43D2-B446-32B23C41180F}" srcOrd="3" destOrd="0" presId="urn:microsoft.com/office/officeart/2005/8/layout/radial6"/>
    <dgm:cxn modelId="{B7D3EB26-9E08-F44C-9389-9DFB72D5E3D9}" type="presParOf" srcId="{32060B58-3755-4919-9AE2-120EB9C812B6}" destId="{99B17481-4CF5-4D5B-8C27-14A60782CBBE}" srcOrd="4" destOrd="0" presId="urn:microsoft.com/office/officeart/2005/8/layout/radial6"/>
    <dgm:cxn modelId="{4ED5BE2E-70AD-1D41-810C-7ACB7E99C985}" type="presParOf" srcId="{32060B58-3755-4919-9AE2-120EB9C812B6}" destId="{1CF8A21E-ABA5-465B-8195-7CF5B964CE64}" srcOrd="5" destOrd="0" presId="urn:microsoft.com/office/officeart/2005/8/layout/radial6"/>
    <dgm:cxn modelId="{3D704AB8-49C1-B04D-A032-08844B8B0478}" type="presParOf" srcId="{32060B58-3755-4919-9AE2-120EB9C812B6}" destId="{6C3BFB4C-90C1-4A78-A523-7A7394A38372}" srcOrd="6" destOrd="0" presId="urn:microsoft.com/office/officeart/2005/8/layout/radial6"/>
    <dgm:cxn modelId="{8C7BB96D-EFC1-0E44-95F4-FC71D56D5BB4}" type="presParOf" srcId="{32060B58-3755-4919-9AE2-120EB9C812B6}" destId="{9811A1EF-998D-4DBD-A806-EC56BD61E17B}" srcOrd="7" destOrd="0" presId="urn:microsoft.com/office/officeart/2005/8/layout/radial6"/>
    <dgm:cxn modelId="{DCB2B0A8-19C6-6947-B327-63A85F1F1D24}" type="presParOf" srcId="{32060B58-3755-4919-9AE2-120EB9C812B6}" destId="{BE3E2873-C4B2-4348-AB47-399E0D308EF5}" srcOrd="8" destOrd="0" presId="urn:microsoft.com/office/officeart/2005/8/layout/radial6"/>
    <dgm:cxn modelId="{A11388C4-74F8-1C47-8FC8-3DED6E80DA35}" type="presParOf" srcId="{32060B58-3755-4919-9AE2-120EB9C812B6}" destId="{C66740A3-C58F-4C63-9050-E98EEB8DD06E}" srcOrd="9" destOrd="0" presId="urn:microsoft.com/office/officeart/2005/8/layout/radial6"/>
    <dgm:cxn modelId="{BD0101BC-9CE8-0640-8999-C048BE1B097A}" type="presParOf" srcId="{32060B58-3755-4919-9AE2-120EB9C812B6}" destId="{AEAD3271-FBF2-46C6-A9B8-72F3C042910A}" srcOrd="10" destOrd="0" presId="urn:microsoft.com/office/officeart/2005/8/layout/radial6"/>
    <dgm:cxn modelId="{1CC88C0E-9ED2-8544-8EC0-67E5FFCCDDD8}" type="presParOf" srcId="{32060B58-3755-4919-9AE2-120EB9C812B6}" destId="{D4E98B7C-D472-418F-B6BB-A942CAEE7343}" srcOrd="11" destOrd="0" presId="urn:microsoft.com/office/officeart/2005/8/layout/radial6"/>
    <dgm:cxn modelId="{CF88F398-F138-2449-9C49-AC38572AB457}" type="presParOf" srcId="{32060B58-3755-4919-9AE2-120EB9C812B6}" destId="{3586A6CA-E6A3-4155-9F23-F27B4DEB6DDF}" srcOrd="12" destOrd="0" presId="urn:microsoft.com/office/officeart/2005/8/layout/radial6"/>
    <dgm:cxn modelId="{F910B1FE-D406-2A48-8F68-025F4BC088A0}" type="presParOf" srcId="{32060B58-3755-4919-9AE2-120EB9C812B6}" destId="{5C4DC047-D5DC-4F53-B5B1-C68FEA1971C1}" srcOrd="13" destOrd="0" presId="urn:microsoft.com/office/officeart/2005/8/layout/radial6"/>
    <dgm:cxn modelId="{E54EFCCD-95F2-624B-BA8F-8643ADF2DAB0}" type="presParOf" srcId="{32060B58-3755-4919-9AE2-120EB9C812B6}" destId="{19AA3118-F7D0-43FC-B609-39F20AC2A8FE}" srcOrd="14" destOrd="0" presId="urn:microsoft.com/office/officeart/2005/8/layout/radial6"/>
    <dgm:cxn modelId="{900D1B93-7F75-4B43-9955-AF618A2250AC}" type="presParOf" srcId="{32060B58-3755-4919-9AE2-120EB9C812B6}" destId="{F0AAD0F0-109B-41CA-BD69-8C1525467D47}" srcOrd="15" destOrd="0" presId="urn:microsoft.com/office/officeart/2005/8/layout/radial6"/>
    <dgm:cxn modelId="{2A859025-63E8-DE4C-A7B0-8E87064F98BB}" type="presParOf" srcId="{32060B58-3755-4919-9AE2-120EB9C812B6}" destId="{19F0971E-B727-4DB5-B57C-189BDB53DB14}" srcOrd="16" destOrd="0" presId="urn:microsoft.com/office/officeart/2005/8/layout/radial6"/>
    <dgm:cxn modelId="{5D119D50-0E72-A94C-82E1-9D772883800E}" type="presParOf" srcId="{32060B58-3755-4919-9AE2-120EB9C812B6}" destId="{90ACC101-5419-49FF-8250-A5BE77D1195F}" srcOrd="17" destOrd="0" presId="urn:microsoft.com/office/officeart/2005/8/layout/radial6"/>
    <dgm:cxn modelId="{743658C3-03B0-7D48-AE82-ACF4816E4A42}" type="presParOf" srcId="{32060B58-3755-4919-9AE2-120EB9C812B6}" destId="{62686C28-189A-4954-B6DA-8F959D4DB041}" srcOrd="18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AA1A421-8E01-4EEC-8330-A5615082E753}" type="doc">
      <dgm:prSet loTypeId="urn:microsoft.com/office/officeart/2005/8/layout/cycle1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a-DK"/>
        </a:p>
      </dgm:t>
    </dgm:pt>
    <dgm:pt modelId="{69CD9E5E-3952-4B69-A03F-9140F31685DA}">
      <dgm:prSet phldrT="[Tekst]"/>
      <dgm:spPr/>
      <dgm:t>
        <a:bodyPr/>
        <a:lstStyle/>
        <a:p>
          <a:r>
            <a:rPr lang="da-DK" dirty="0" smtClean="0"/>
            <a:t>Feltstudier</a:t>
          </a:r>
          <a:endParaRPr lang="da-DK" dirty="0"/>
        </a:p>
      </dgm:t>
    </dgm:pt>
    <dgm:pt modelId="{7DE96CF4-8766-4B6F-90AC-90190F524510}" type="parTrans" cxnId="{8C2EB9C7-277D-4307-9B48-DBB1AAD22304}">
      <dgm:prSet/>
      <dgm:spPr/>
      <dgm:t>
        <a:bodyPr/>
        <a:lstStyle/>
        <a:p>
          <a:endParaRPr lang="da-DK"/>
        </a:p>
      </dgm:t>
    </dgm:pt>
    <dgm:pt modelId="{54F76D46-1AC1-41A2-846E-CACED34DEF3B}" type="sibTrans" cxnId="{8C2EB9C7-277D-4307-9B48-DBB1AAD22304}">
      <dgm:prSet/>
      <dgm:spPr/>
      <dgm:t>
        <a:bodyPr/>
        <a:lstStyle/>
        <a:p>
          <a:endParaRPr lang="da-DK"/>
        </a:p>
      </dgm:t>
    </dgm:pt>
    <dgm:pt modelId="{5303E7CE-D127-48EA-9A64-3F287977D2E2}">
      <dgm:prSet phldrT="[Tekst]"/>
      <dgm:spPr/>
      <dgm:t>
        <a:bodyPr/>
        <a:lstStyle/>
        <a:p>
          <a:r>
            <a:rPr lang="da-DK" dirty="0" smtClean="0"/>
            <a:t>Prototyper</a:t>
          </a:r>
          <a:endParaRPr lang="da-DK" dirty="0"/>
        </a:p>
      </dgm:t>
    </dgm:pt>
    <dgm:pt modelId="{F44D7B1E-7179-4484-891D-FBE8D6ECBFD7}" type="parTrans" cxnId="{A41FE94D-168B-4C38-A33A-3ACF185B3521}">
      <dgm:prSet/>
      <dgm:spPr/>
      <dgm:t>
        <a:bodyPr/>
        <a:lstStyle/>
        <a:p>
          <a:endParaRPr lang="da-DK"/>
        </a:p>
      </dgm:t>
    </dgm:pt>
    <dgm:pt modelId="{3B8CB36D-6762-47EE-816C-8C59D27596B2}" type="sibTrans" cxnId="{A41FE94D-168B-4C38-A33A-3ACF185B3521}">
      <dgm:prSet/>
      <dgm:spPr/>
      <dgm:t>
        <a:bodyPr/>
        <a:lstStyle/>
        <a:p>
          <a:endParaRPr lang="da-DK"/>
        </a:p>
      </dgm:t>
    </dgm:pt>
    <dgm:pt modelId="{BDCE1DDF-A1D6-4DE5-BEF1-D4DFBD44E9C0}">
      <dgm:prSet phldrT="[Tekst]"/>
      <dgm:spPr/>
      <dgm:t>
        <a:bodyPr/>
        <a:lstStyle/>
        <a:p>
          <a:r>
            <a:rPr lang="da-DK" dirty="0" smtClean="0"/>
            <a:t>Workshops</a:t>
          </a:r>
          <a:endParaRPr lang="da-DK" dirty="0"/>
        </a:p>
      </dgm:t>
    </dgm:pt>
    <dgm:pt modelId="{650D77B4-51C1-4105-83DF-803DC7E424F0}" type="parTrans" cxnId="{F0B5EA77-AAE5-4CE5-BD42-B28D9336E64A}">
      <dgm:prSet/>
      <dgm:spPr/>
      <dgm:t>
        <a:bodyPr/>
        <a:lstStyle/>
        <a:p>
          <a:endParaRPr lang="da-DK"/>
        </a:p>
      </dgm:t>
    </dgm:pt>
    <dgm:pt modelId="{43474D56-3DA2-44DE-932A-DF2196EA33D5}" type="sibTrans" cxnId="{F0B5EA77-AAE5-4CE5-BD42-B28D9336E64A}">
      <dgm:prSet/>
      <dgm:spPr/>
      <dgm:t>
        <a:bodyPr/>
        <a:lstStyle/>
        <a:p>
          <a:endParaRPr lang="da-DK"/>
        </a:p>
      </dgm:t>
    </dgm:pt>
    <dgm:pt modelId="{CC8AD647-F145-4EBB-9F08-60BE594F0BFE}">
      <dgm:prSet phldrT="[Tekst]"/>
      <dgm:spPr/>
      <dgm:t>
        <a:bodyPr/>
        <a:lstStyle/>
        <a:p>
          <a:r>
            <a:rPr lang="da-DK" dirty="0" smtClean="0"/>
            <a:t>Test</a:t>
          </a:r>
          <a:endParaRPr lang="da-DK" dirty="0"/>
        </a:p>
      </dgm:t>
    </dgm:pt>
    <dgm:pt modelId="{EDC4DE6A-C01C-402F-8E13-61E0EECB6412}" type="parTrans" cxnId="{25DA5DBA-4CD4-4330-BCAD-2E199648B5CA}">
      <dgm:prSet/>
      <dgm:spPr/>
      <dgm:t>
        <a:bodyPr/>
        <a:lstStyle/>
        <a:p>
          <a:endParaRPr lang="da-DK"/>
        </a:p>
      </dgm:t>
    </dgm:pt>
    <dgm:pt modelId="{8459BE5E-62B3-4C21-93DC-A88A61DCD017}" type="sibTrans" cxnId="{25DA5DBA-4CD4-4330-BCAD-2E199648B5CA}">
      <dgm:prSet/>
      <dgm:spPr/>
      <dgm:t>
        <a:bodyPr/>
        <a:lstStyle/>
        <a:p>
          <a:endParaRPr lang="da-DK"/>
        </a:p>
      </dgm:t>
    </dgm:pt>
    <dgm:pt modelId="{A3B5FF4C-D5F9-4471-8C27-6AA335EBA7A3}" type="pres">
      <dgm:prSet presAssocID="{9AA1A421-8E01-4EEC-8330-A5615082E75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da-DK"/>
        </a:p>
      </dgm:t>
    </dgm:pt>
    <dgm:pt modelId="{A159CFB3-64D3-4F24-B767-24E296AE93D5}" type="pres">
      <dgm:prSet presAssocID="{69CD9E5E-3952-4B69-A03F-9140F31685DA}" presName="dummy" presStyleCnt="0"/>
      <dgm:spPr/>
    </dgm:pt>
    <dgm:pt modelId="{D54AC83C-1C9C-4566-A47E-74149337E900}" type="pres">
      <dgm:prSet presAssocID="{69CD9E5E-3952-4B69-A03F-9140F31685DA}" presName="node" presStyleLbl="revTx" presStyleIdx="0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35B035D2-FB47-4D11-B541-D2210FF0B2C8}" type="pres">
      <dgm:prSet presAssocID="{54F76D46-1AC1-41A2-846E-CACED34DEF3B}" presName="sibTrans" presStyleLbl="node1" presStyleIdx="0" presStyleCnt="4"/>
      <dgm:spPr/>
      <dgm:t>
        <a:bodyPr/>
        <a:lstStyle/>
        <a:p>
          <a:endParaRPr lang="da-DK"/>
        </a:p>
      </dgm:t>
    </dgm:pt>
    <dgm:pt modelId="{6F9C8C7E-6ABB-40F6-AC99-B8B0D068620F}" type="pres">
      <dgm:prSet presAssocID="{5303E7CE-D127-48EA-9A64-3F287977D2E2}" presName="dummy" presStyleCnt="0"/>
      <dgm:spPr/>
    </dgm:pt>
    <dgm:pt modelId="{46FF6905-C4FB-4B89-B804-25996AB00CB5}" type="pres">
      <dgm:prSet presAssocID="{5303E7CE-D127-48EA-9A64-3F287977D2E2}" presName="node" presStyleLbl="revTx" presStyleIdx="1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C8318E2C-59DA-4DC6-89D3-55592E12E197}" type="pres">
      <dgm:prSet presAssocID="{3B8CB36D-6762-47EE-816C-8C59D27596B2}" presName="sibTrans" presStyleLbl="node1" presStyleIdx="1" presStyleCnt="4"/>
      <dgm:spPr/>
      <dgm:t>
        <a:bodyPr/>
        <a:lstStyle/>
        <a:p>
          <a:endParaRPr lang="da-DK"/>
        </a:p>
      </dgm:t>
    </dgm:pt>
    <dgm:pt modelId="{6AC9F69C-7B88-429D-B62E-9B568FCF541D}" type="pres">
      <dgm:prSet presAssocID="{BDCE1DDF-A1D6-4DE5-BEF1-D4DFBD44E9C0}" presName="dummy" presStyleCnt="0"/>
      <dgm:spPr/>
    </dgm:pt>
    <dgm:pt modelId="{DBBF41C4-550D-4F31-BDC4-66DB2BF53A7E}" type="pres">
      <dgm:prSet presAssocID="{BDCE1DDF-A1D6-4DE5-BEF1-D4DFBD44E9C0}" presName="node" presStyleLbl="revTx" presStyleIdx="2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7ECFC285-1225-4A2C-97FF-23EB357B1C74}" type="pres">
      <dgm:prSet presAssocID="{43474D56-3DA2-44DE-932A-DF2196EA33D5}" presName="sibTrans" presStyleLbl="node1" presStyleIdx="2" presStyleCnt="4"/>
      <dgm:spPr/>
      <dgm:t>
        <a:bodyPr/>
        <a:lstStyle/>
        <a:p>
          <a:endParaRPr lang="da-DK"/>
        </a:p>
      </dgm:t>
    </dgm:pt>
    <dgm:pt modelId="{64A3CD34-7DA8-49E7-96A4-D38B0871B9A0}" type="pres">
      <dgm:prSet presAssocID="{CC8AD647-F145-4EBB-9F08-60BE594F0BFE}" presName="dummy" presStyleCnt="0"/>
      <dgm:spPr/>
    </dgm:pt>
    <dgm:pt modelId="{18B56426-4A7A-4FA4-87B0-3102487CA6F1}" type="pres">
      <dgm:prSet presAssocID="{CC8AD647-F145-4EBB-9F08-60BE594F0BFE}" presName="node" presStyleLbl="revTx" presStyleIdx="3" presStyleCnt="4">
        <dgm:presLayoutVars>
          <dgm:bulletEnabled val="1"/>
        </dgm:presLayoutVars>
      </dgm:prSet>
      <dgm:spPr/>
      <dgm:t>
        <a:bodyPr/>
        <a:lstStyle/>
        <a:p>
          <a:endParaRPr lang="da-DK"/>
        </a:p>
      </dgm:t>
    </dgm:pt>
    <dgm:pt modelId="{531E3F41-4F08-4F74-A6C7-A59640BDFEF9}" type="pres">
      <dgm:prSet presAssocID="{8459BE5E-62B3-4C21-93DC-A88A61DCD017}" presName="sibTrans" presStyleLbl="node1" presStyleIdx="3" presStyleCnt="4"/>
      <dgm:spPr/>
      <dgm:t>
        <a:bodyPr/>
        <a:lstStyle/>
        <a:p>
          <a:endParaRPr lang="da-DK"/>
        </a:p>
      </dgm:t>
    </dgm:pt>
  </dgm:ptLst>
  <dgm:cxnLst>
    <dgm:cxn modelId="{F0B5EA77-AAE5-4CE5-BD42-B28D9336E64A}" srcId="{9AA1A421-8E01-4EEC-8330-A5615082E753}" destId="{BDCE1DDF-A1D6-4DE5-BEF1-D4DFBD44E9C0}" srcOrd="2" destOrd="0" parTransId="{650D77B4-51C1-4105-83DF-803DC7E424F0}" sibTransId="{43474D56-3DA2-44DE-932A-DF2196EA33D5}"/>
    <dgm:cxn modelId="{E6156EB2-BD42-D44D-BDE9-C3EB7C5DEAAB}" type="presOf" srcId="{BDCE1DDF-A1D6-4DE5-BEF1-D4DFBD44E9C0}" destId="{DBBF41C4-550D-4F31-BDC4-66DB2BF53A7E}" srcOrd="0" destOrd="0" presId="urn:microsoft.com/office/officeart/2005/8/layout/cycle1"/>
    <dgm:cxn modelId="{8C2EB9C7-277D-4307-9B48-DBB1AAD22304}" srcId="{9AA1A421-8E01-4EEC-8330-A5615082E753}" destId="{69CD9E5E-3952-4B69-A03F-9140F31685DA}" srcOrd="0" destOrd="0" parTransId="{7DE96CF4-8766-4B6F-90AC-90190F524510}" sibTransId="{54F76D46-1AC1-41A2-846E-CACED34DEF3B}"/>
    <dgm:cxn modelId="{A41FE94D-168B-4C38-A33A-3ACF185B3521}" srcId="{9AA1A421-8E01-4EEC-8330-A5615082E753}" destId="{5303E7CE-D127-48EA-9A64-3F287977D2E2}" srcOrd="1" destOrd="0" parTransId="{F44D7B1E-7179-4484-891D-FBE8D6ECBFD7}" sibTransId="{3B8CB36D-6762-47EE-816C-8C59D27596B2}"/>
    <dgm:cxn modelId="{25DA5DBA-4CD4-4330-BCAD-2E199648B5CA}" srcId="{9AA1A421-8E01-4EEC-8330-A5615082E753}" destId="{CC8AD647-F145-4EBB-9F08-60BE594F0BFE}" srcOrd="3" destOrd="0" parTransId="{EDC4DE6A-C01C-402F-8E13-61E0EECB6412}" sibTransId="{8459BE5E-62B3-4C21-93DC-A88A61DCD017}"/>
    <dgm:cxn modelId="{F4E56488-C1AB-CB42-ADD8-56C1D830F793}" type="presOf" srcId="{CC8AD647-F145-4EBB-9F08-60BE594F0BFE}" destId="{18B56426-4A7A-4FA4-87B0-3102487CA6F1}" srcOrd="0" destOrd="0" presId="urn:microsoft.com/office/officeart/2005/8/layout/cycle1"/>
    <dgm:cxn modelId="{E66E083F-3880-7E4E-822C-13B2C4D407CD}" type="presOf" srcId="{43474D56-3DA2-44DE-932A-DF2196EA33D5}" destId="{7ECFC285-1225-4A2C-97FF-23EB357B1C74}" srcOrd="0" destOrd="0" presId="urn:microsoft.com/office/officeart/2005/8/layout/cycle1"/>
    <dgm:cxn modelId="{7CA0BCEC-E9ED-E24C-B3B8-1B11C23E75C0}" type="presOf" srcId="{69CD9E5E-3952-4B69-A03F-9140F31685DA}" destId="{D54AC83C-1C9C-4566-A47E-74149337E900}" srcOrd="0" destOrd="0" presId="urn:microsoft.com/office/officeart/2005/8/layout/cycle1"/>
    <dgm:cxn modelId="{DDB2DE69-E925-9647-BE1D-55722BA06F80}" type="presOf" srcId="{3B8CB36D-6762-47EE-816C-8C59D27596B2}" destId="{C8318E2C-59DA-4DC6-89D3-55592E12E197}" srcOrd="0" destOrd="0" presId="urn:microsoft.com/office/officeart/2005/8/layout/cycle1"/>
    <dgm:cxn modelId="{4905A5BC-C6A4-B143-A0D3-0996145F9CE4}" type="presOf" srcId="{54F76D46-1AC1-41A2-846E-CACED34DEF3B}" destId="{35B035D2-FB47-4D11-B541-D2210FF0B2C8}" srcOrd="0" destOrd="0" presId="urn:microsoft.com/office/officeart/2005/8/layout/cycle1"/>
    <dgm:cxn modelId="{2D898314-EF35-B941-BC17-B6CC109805EC}" type="presOf" srcId="{8459BE5E-62B3-4C21-93DC-A88A61DCD017}" destId="{531E3F41-4F08-4F74-A6C7-A59640BDFEF9}" srcOrd="0" destOrd="0" presId="urn:microsoft.com/office/officeart/2005/8/layout/cycle1"/>
    <dgm:cxn modelId="{457563B9-6E07-4F4D-8210-AF1AECAC557D}" type="presOf" srcId="{5303E7CE-D127-48EA-9A64-3F287977D2E2}" destId="{46FF6905-C4FB-4B89-B804-25996AB00CB5}" srcOrd="0" destOrd="0" presId="urn:microsoft.com/office/officeart/2005/8/layout/cycle1"/>
    <dgm:cxn modelId="{87E02B86-CE12-AC4B-B66A-C0CC99D6DCFA}" type="presOf" srcId="{9AA1A421-8E01-4EEC-8330-A5615082E753}" destId="{A3B5FF4C-D5F9-4471-8C27-6AA335EBA7A3}" srcOrd="0" destOrd="0" presId="urn:microsoft.com/office/officeart/2005/8/layout/cycle1"/>
    <dgm:cxn modelId="{240ED773-0D29-B54C-B6BA-E8AF83D6E3FD}" type="presParOf" srcId="{A3B5FF4C-D5F9-4471-8C27-6AA335EBA7A3}" destId="{A159CFB3-64D3-4F24-B767-24E296AE93D5}" srcOrd="0" destOrd="0" presId="urn:microsoft.com/office/officeart/2005/8/layout/cycle1"/>
    <dgm:cxn modelId="{DACB0529-E831-3C48-8A1A-39210E50AC29}" type="presParOf" srcId="{A3B5FF4C-D5F9-4471-8C27-6AA335EBA7A3}" destId="{D54AC83C-1C9C-4566-A47E-74149337E900}" srcOrd="1" destOrd="0" presId="urn:microsoft.com/office/officeart/2005/8/layout/cycle1"/>
    <dgm:cxn modelId="{7436E2D8-FCF8-1B40-8CAA-FA1682C42E5A}" type="presParOf" srcId="{A3B5FF4C-D5F9-4471-8C27-6AA335EBA7A3}" destId="{35B035D2-FB47-4D11-B541-D2210FF0B2C8}" srcOrd="2" destOrd="0" presId="urn:microsoft.com/office/officeart/2005/8/layout/cycle1"/>
    <dgm:cxn modelId="{CCA7F213-7810-1B4C-9DCB-3071CE5AF233}" type="presParOf" srcId="{A3B5FF4C-D5F9-4471-8C27-6AA335EBA7A3}" destId="{6F9C8C7E-6ABB-40F6-AC99-B8B0D068620F}" srcOrd="3" destOrd="0" presId="urn:microsoft.com/office/officeart/2005/8/layout/cycle1"/>
    <dgm:cxn modelId="{0E9F5D09-3682-E441-A21F-A56FD0C6E6A4}" type="presParOf" srcId="{A3B5FF4C-D5F9-4471-8C27-6AA335EBA7A3}" destId="{46FF6905-C4FB-4B89-B804-25996AB00CB5}" srcOrd="4" destOrd="0" presId="urn:microsoft.com/office/officeart/2005/8/layout/cycle1"/>
    <dgm:cxn modelId="{A7578EAF-D132-CE41-BB67-1B9370554ABE}" type="presParOf" srcId="{A3B5FF4C-D5F9-4471-8C27-6AA335EBA7A3}" destId="{C8318E2C-59DA-4DC6-89D3-55592E12E197}" srcOrd="5" destOrd="0" presId="urn:microsoft.com/office/officeart/2005/8/layout/cycle1"/>
    <dgm:cxn modelId="{239BAE62-2BD2-5747-8D01-093C2D043298}" type="presParOf" srcId="{A3B5FF4C-D5F9-4471-8C27-6AA335EBA7A3}" destId="{6AC9F69C-7B88-429D-B62E-9B568FCF541D}" srcOrd="6" destOrd="0" presId="urn:microsoft.com/office/officeart/2005/8/layout/cycle1"/>
    <dgm:cxn modelId="{FC762601-6A72-A846-9C1C-3602A1236B41}" type="presParOf" srcId="{A3B5FF4C-D5F9-4471-8C27-6AA335EBA7A3}" destId="{DBBF41C4-550D-4F31-BDC4-66DB2BF53A7E}" srcOrd="7" destOrd="0" presId="urn:microsoft.com/office/officeart/2005/8/layout/cycle1"/>
    <dgm:cxn modelId="{85225094-5EC0-1344-8257-738E7D87DA3B}" type="presParOf" srcId="{A3B5FF4C-D5F9-4471-8C27-6AA335EBA7A3}" destId="{7ECFC285-1225-4A2C-97FF-23EB357B1C74}" srcOrd="8" destOrd="0" presId="urn:microsoft.com/office/officeart/2005/8/layout/cycle1"/>
    <dgm:cxn modelId="{F270691D-BCC1-9648-8FB7-947A3367C7B7}" type="presParOf" srcId="{A3B5FF4C-D5F9-4471-8C27-6AA335EBA7A3}" destId="{64A3CD34-7DA8-49E7-96A4-D38B0871B9A0}" srcOrd="9" destOrd="0" presId="urn:microsoft.com/office/officeart/2005/8/layout/cycle1"/>
    <dgm:cxn modelId="{D97DA6A1-32A2-DA44-92A1-9501F40A4052}" type="presParOf" srcId="{A3B5FF4C-D5F9-4471-8C27-6AA335EBA7A3}" destId="{18B56426-4A7A-4FA4-87B0-3102487CA6F1}" srcOrd="10" destOrd="0" presId="urn:microsoft.com/office/officeart/2005/8/layout/cycle1"/>
    <dgm:cxn modelId="{7A40D299-9344-9D4B-8AF6-C97C357FCB25}" type="presParOf" srcId="{A3B5FF4C-D5F9-4471-8C27-6AA335EBA7A3}" destId="{531E3F41-4F08-4F74-A6C7-A59640BDFEF9}" srcOrd="11" destOrd="0" presId="urn:microsoft.com/office/officeart/2005/8/layout/cycle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AB91284-BC67-F642-8E3B-22DB1207219F}">
      <dsp:nvSpPr>
        <dsp:cNvPr id="0" name=""/>
        <dsp:cNvSpPr/>
      </dsp:nvSpPr>
      <dsp:spPr>
        <a:xfrm>
          <a:off x="2856689" y="1082"/>
          <a:ext cx="2586558" cy="1512447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kern="1200" dirty="0" smtClean="0"/>
            <a:t>Patienter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kern="1200" dirty="0" smtClean="0"/>
            <a:t>Eksperter i eget liv med sygdom</a:t>
          </a:r>
        </a:p>
      </dsp:txBody>
      <dsp:txXfrm>
        <a:off x="2900987" y="45380"/>
        <a:ext cx="2497962" cy="1423851"/>
      </dsp:txXfrm>
    </dsp:sp>
    <dsp:sp modelId="{AC474CD8-F32A-4D41-B590-68E262A06611}">
      <dsp:nvSpPr>
        <dsp:cNvPr id="0" name=""/>
        <dsp:cNvSpPr/>
      </dsp:nvSpPr>
      <dsp:spPr>
        <a:xfrm rot="3394843">
          <a:off x="4576132" y="1835352"/>
          <a:ext cx="839335" cy="40757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800" kern="1200"/>
        </a:p>
      </dsp:txBody>
      <dsp:txXfrm>
        <a:off x="4698403" y="1916866"/>
        <a:ext cx="594793" cy="244542"/>
      </dsp:txXfrm>
    </dsp:sp>
    <dsp:sp modelId="{BCBB5BE3-C376-424A-AFF8-6A03B4C056D7}">
      <dsp:nvSpPr>
        <dsp:cNvPr id="0" name=""/>
        <dsp:cNvSpPr/>
      </dsp:nvSpPr>
      <dsp:spPr>
        <a:xfrm>
          <a:off x="4609155" y="2564745"/>
          <a:ext cx="2586558" cy="16967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kern="1200" dirty="0" smtClean="0"/>
            <a:t>Klinikere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kern="1200" dirty="0" smtClean="0"/>
            <a:t>Eksperter i behandling af blødersygdom</a:t>
          </a:r>
          <a:endParaRPr lang="da-DK" sz="2400" kern="1200" dirty="0"/>
        </a:p>
      </dsp:txBody>
      <dsp:txXfrm>
        <a:off x="4658851" y="2614441"/>
        <a:ext cx="2487166" cy="1597347"/>
      </dsp:txXfrm>
    </dsp:sp>
    <dsp:sp modelId="{35D121C2-D9F6-764B-8457-7386F855AA42}">
      <dsp:nvSpPr>
        <dsp:cNvPr id="0" name=""/>
        <dsp:cNvSpPr/>
      </dsp:nvSpPr>
      <dsp:spPr>
        <a:xfrm rot="10799997">
          <a:off x="3664902" y="3209330"/>
          <a:ext cx="839335" cy="40757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800" kern="1200"/>
        </a:p>
      </dsp:txBody>
      <dsp:txXfrm rot="10800000">
        <a:off x="3787173" y="3290844"/>
        <a:ext cx="594793" cy="244542"/>
      </dsp:txXfrm>
    </dsp:sp>
    <dsp:sp modelId="{E31D38F3-2FBD-E646-B518-70360E7FB380}">
      <dsp:nvSpPr>
        <dsp:cNvPr id="0" name=""/>
        <dsp:cNvSpPr/>
      </dsp:nvSpPr>
      <dsp:spPr>
        <a:xfrm>
          <a:off x="773484" y="2602803"/>
          <a:ext cx="2786501" cy="162062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kern="1200" dirty="0" smtClean="0"/>
            <a:t>Telemedicinske centre</a:t>
          </a:r>
        </a:p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400" kern="1200" dirty="0" smtClean="0"/>
            <a:t>Eksperter i IT løsninger</a:t>
          </a:r>
          <a:endParaRPr lang="da-DK" sz="2400" kern="1200" dirty="0"/>
        </a:p>
      </dsp:txBody>
      <dsp:txXfrm>
        <a:off x="820951" y="2650270"/>
        <a:ext cx="2691567" cy="1525694"/>
      </dsp:txXfrm>
    </dsp:sp>
    <dsp:sp modelId="{BFF9871C-7500-D44E-A0B4-F0EB2DE2D817}">
      <dsp:nvSpPr>
        <dsp:cNvPr id="0" name=""/>
        <dsp:cNvSpPr/>
      </dsp:nvSpPr>
      <dsp:spPr>
        <a:xfrm rot="18405038">
          <a:off x="2758880" y="1854381"/>
          <a:ext cx="839335" cy="407570"/>
        </a:xfrm>
        <a:prstGeom prst="left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30000" dir="5400000" rotWithShape="0">
            <a:srgbClr val="000000">
              <a:alpha val="4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da-DK" sz="1800" kern="1200"/>
        </a:p>
      </dsp:txBody>
      <dsp:txXfrm>
        <a:off x="2881151" y="1935895"/>
        <a:ext cx="594793" cy="24454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2686C28-189A-4954-B6DA-8F959D4DB041}">
      <dsp:nvSpPr>
        <dsp:cNvPr id="0" name=""/>
        <dsp:cNvSpPr/>
      </dsp:nvSpPr>
      <dsp:spPr>
        <a:xfrm>
          <a:off x="2142799" y="564675"/>
          <a:ext cx="3867801" cy="3867801"/>
        </a:xfrm>
        <a:prstGeom prst="blockArc">
          <a:avLst>
            <a:gd name="adj1" fmla="val 12600000"/>
            <a:gd name="adj2" fmla="val 16200000"/>
            <a:gd name="adj3" fmla="val 452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AAD0F0-109B-41CA-BD69-8C1525467D47}">
      <dsp:nvSpPr>
        <dsp:cNvPr id="0" name=""/>
        <dsp:cNvSpPr/>
      </dsp:nvSpPr>
      <dsp:spPr>
        <a:xfrm>
          <a:off x="2142799" y="564675"/>
          <a:ext cx="3867801" cy="3867801"/>
        </a:xfrm>
        <a:prstGeom prst="blockArc">
          <a:avLst>
            <a:gd name="adj1" fmla="val 9000000"/>
            <a:gd name="adj2" fmla="val 12600000"/>
            <a:gd name="adj3" fmla="val 4524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86A6CA-E6A3-4155-9F23-F27B4DEB6DDF}">
      <dsp:nvSpPr>
        <dsp:cNvPr id="0" name=""/>
        <dsp:cNvSpPr/>
      </dsp:nvSpPr>
      <dsp:spPr>
        <a:xfrm>
          <a:off x="2142799" y="564675"/>
          <a:ext cx="3867801" cy="3867801"/>
        </a:xfrm>
        <a:prstGeom prst="blockArc">
          <a:avLst>
            <a:gd name="adj1" fmla="val 5400000"/>
            <a:gd name="adj2" fmla="val 9000000"/>
            <a:gd name="adj3" fmla="val 4524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6740A3-C58F-4C63-9050-E98EEB8DD06E}">
      <dsp:nvSpPr>
        <dsp:cNvPr id="0" name=""/>
        <dsp:cNvSpPr/>
      </dsp:nvSpPr>
      <dsp:spPr>
        <a:xfrm>
          <a:off x="2142799" y="564675"/>
          <a:ext cx="3867801" cy="3867801"/>
        </a:xfrm>
        <a:prstGeom prst="blockArc">
          <a:avLst>
            <a:gd name="adj1" fmla="val 1800000"/>
            <a:gd name="adj2" fmla="val 5400000"/>
            <a:gd name="adj3" fmla="val 4524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C3BFB4C-90C1-4A78-A523-7A7394A38372}">
      <dsp:nvSpPr>
        <dsp:cNvPr id="0" name=""/>
        <dsp:cNvSpPr/>
      </dsp:nvSpPr>
      <dsp:spPr>
        <a:xfrm>
          <a:off x="2142799" y="564675"/>
          <a:ext cx="3867801" cy="3867801"/>
        </a:xfrm>
        <a:prstGeom prst="blockArc">
          <a:avLst>
            <a:gd name="adj1" fmla="val 19800000"/>
            <a:gd name="adj2" fmla="val 1800000"/>
            <a:gd name="adj3" fmla="val 4524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634FE39-0E4D-43D2-B446-32B23C41180F}">
      <dsp:nvSpPr>
        <dsp:cNvPr id="0" name=""/>
        <dsp:cNvSpPr/>
      </dsp:nvSpPr>
      <dsp:spPr>
        <a:xfrm>
          <a:off x="2142799" y="564675"/>
          <a:ext cx="3867801" cy="3867801"/>
        </a:xfrm>
        <a:prstGeom prst="blockArc">
          <a:avLst>
            <a:gd name="adj1" fmla="val 16200000"/>
            <a:gd name="adj2" fmla="val 19800000"/>
            <a:gd name="adj3" fmla="val 4524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8EBA948-0D53-4F94-B913-1ED28C101D94}">
      <dsp:nvSpPr>
        <dsp:cNvPr id="0" name=""/>
        <dsp:cNvSpPr/>
      </dsp:nvSpPr>
      <dsp:spPr>
        <a:xfrm>
          <a:off x="3208808" y="1630684"/>
          <a:ext cx="1735782" cy="1735782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3180" tIns="43180" rIns="43180" bIns="43180" numCol="1" spcCol="1270" anchor="ctr" anchorCtr="0">
          <a:noAutofit/>
        </a:bodyPr>
        <a:lstStyle/>
        <a:p>
          <a:pPr lvl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3400" kern="1200" dirty="0" smtClean="0"/>
            <a:t>Fælles behov</a:t>
          </a:r>
          <a:endParaRPr lang="da-DK" sz="3400" kern="1200" dirty="0"/>
        </a:p>
      </dsp:txBody>
      <dsp:txXfrm>
        <a:off x="3463007" y="1884883"/>
        <a:ext cx="1227384" cy="1227384"/>
      </dsp:txXfrm>
    </dsp:sp>
    <dsp:sp modelId="{D367272A-32EA-480A-83E8-07BD3FCBD2BC}">
      <dsp:nvSpPr>
        <dsp:cNvPr id="0" name=""/>
        <dsp:cNvSpPr/>
      </dsp:nvSpPr>
      <dsp:spPr>
        <a:xfrm>
          <a:off x="3469176" y="893"/>
          <a:ext cx="1215047" cy="121504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smtClean="0"/>
            <a:t>Bedre overblik og viden om egen sygdom</a:t>
          </a:r>
          <a:endParaRPr lang="da-DK" sz="1000" kern="1200" dirty="0"/>
        </a:p>
      </dsp:txBody>
      <dsp:txXfrm>
        <a:off x="3647116" y="178833"/>
        <a:ext cx="859167" cy="859167"/>
      </dsp:txXfrm>
    </dsp:sp>
    <dsp:sp modelId="{99B17481-4CF5-4D5B-8C27-14A60782CBBE}">
      <dsp:nvSpPr>
        <dsp:cNvPr id="0" name=""/>
        <dsp:cNvSpPr/>
      </dsp:nvSpPr>
      <dsp:spPr>
        <a:xfrm>
          <a:off x="5106101" y="945972"/>
          <a:ext cx="1215047" cy="121504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smtClean="0"/>
            <a:t>Let registrering af blødninger  og medicin</a:t>
          </a:r>
          <a:endParaRPr lang="da-DK" sz="1000" kern="1200" dirty="0"/>
        </a:p>
      </dsp:txBody>
      <dsp:txXfrm>
        <a:off x="5284041" y="1123912"/>
        <a:ext cx="859167" cy="859167"/>
      </dsp:txXfrm>
    </dsp:sp>
    <dsp:sp modelId="{9811A1EF-998D-4DBD-A806-EC56BD61E17B}">
      <dsp:nvSpPr>
        <dsp:cNvPr id="0" name=""/>
        <dsp:cNvSpPr/>
      </dsp:nvSpPr>
      <dsp:spPr>
        <a:xfrm>
          <a:off x="5106101" y="2836131"/>
          <a:ext cx="1215047" cy="121504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smtClean="0"/>
            <a:t>Livslang læring</a:t>
          </a:r>
        </a:p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smtClean="0"/>
            <a:t>for ”bløderbørn”</a:t>
          </a:r>
          <a:endParaRPr lang="da-DK" sz="1000" kern="1200" dirty="0"/>
        </a:p>
      </dsp:txBody>
      <dsp:txXfrm>
        <a:off x="5284041" y="3014071"/>
        <a:ext cx="859167" cy="859167"/>
      </dsp:txXfrm>
    </dsp:sp>
    <dsp:sp modelId="{AEAD3271-FBF2-46C6-A9B8-72F3C042910A}">
      <dsp:nvSpPr>
        <dsp:cNvPr id="0" name=""/>
        <dsp:cNvSpPr/>
      </dsp:nvSpPr>
      <dsp:spPr>
        <a:xfrm>
          <a:off x="3469176" y="3781210"/>
          <a:ext cx="1215047" cy="1215047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smtClean="0">
              <a:solidFill>
                <a:schemeClr val="bg1"/>
              </a:solidFill>
            </a:rPr>
            <a:t>Data om population til kvalitetsarbejde og forskning</a:t>
          </a:r>
          <a:endParaRPr lang="da-DK" sz="1000" kern="1200" dirty="0">
            <a:solidFill>
              <a:schemeClr val="bg1"/>
            </a:solidFill>
          </a:endParaRPr>
        </a:p>
      </dsp:txBody>
      <dsp:txXfrm>
        <a:off x="3647116" y="3959150"/>
        <a:ext cx="859167" cy="859167"/>
      </dsp:txXfrm>
    </dsp:sp>
    <dsp:sp modelId="{5C4DC047-D5DC-4F53-B5B1-C68FEA1971C1}">
      <dsp:nvSpPr>
        <dsp:cNvPr id="0" name=""/>
        <dsp:cNvSpPr/>
      </dsp:nvSpPr>
      <dsp:spPr>
        <a:xfrm>
          <a:off x="1832250" y="2836131"/>
          <a:ext cx="1215047" cy="1215047"/>
        </a:xfrm>
        <a:prstGeom prst="ellipse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smtClean="0">
              <a:solidFill>
                <a:schemeClr val="bg1"/>
              </a:solidFill>
            </a:rPr>
            <a:t>Kvalitetsløft og individualiseret behandling</a:t>
          </a:r>
          <a:endParaRPr lang="da-DK" sz="1000" kern="1200" dirty="0">
            <a:solidFill>
              <a:schemeClr val="bg1"/>
            </a:solidFill>
          </a:endParaRPr>
        </a:p>
      </dsp:txBody>
      <dsp:txXfrm>
        <a:off x="2010190" y="3014071"/>
        <a:ext cx="859167" cy="859167"/>
      </dsp:txXfrm>
    </dsp:sp>
    <dsp:sp modelId="{19F0971E-B727-4DB5-B57C-189BDB53DB14}">
      <dsp:nvSpPr>
        <dsp:cNvPr id="0" name=""/>
        <dsp:cNvSpPr/>
      </dsp:nvSpPr>
      <dsp:spPr>
        <a:xfrm>
          <a:off x="1832250" y="945972"/>
          <a:ext cx="1215047" cy="121504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1000" kern="1200" dirty="0" smtClean="0"/>
            <a:t>Forbedret  dialog løbende og ved årskontroller</a:t>
          </a:r>
          <a:endParaRPr lang="da-DK" sz="1000" kern="1200" dirty="0"/>
        </a:p>
      </dsp:txBody>
      <dsp:txXfrm>
        <a:off x="2010190" y="1123912"/>
        <a:ext cx="859167" cy="85916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54AC83C-1C9C-4566-A47E-74149337E900}">
      <dsp:nvSpPr>
        <dsp:cNvPr id="0" name=""/>
        <dsp:cNvSpPr/>
      </dsp:nvSpPr>
      <dsp:spPr>
        <a:xfrm>
          <a:off x="4035483" y="105792"/>
          <a:ext cx="1655981" cy="1655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700" kern="1200" dirty="0" smtClean="0"/>
            <a:t>Feltstudier</a:t>
          </a:r>
          <a:endParaRPr lang="da-DK" sz="2700" kern="1200" dirty="0"/>
        </a:p>
      </dsp:txBody>
      <dsp:txXfrm>
        <a:off x="4035483" y="105792"/>
        <a:ext cx="1655981" cy="1655981"/>
      </dsp:txXfrm>
    </dsp:sp>
    <dsp:sp modelId="{35B035D2-FB47-4D11-B541-D2210FF0B2C8}">
      <dsp:nvSpPr>
        <dsp:cNvPr id="0" name=""/>
        <dsp:cNvSpPr/>
      </dsp:nvSpPr>
      <dsp:spPr>
        <a:xfrm>
          <a:off x="1118445" y="1432"/>
          <a:ext cx="4677379" cy="4677379"/>
        </a:xfrm>
        <a:prstGeom prst="circularArrow">
          <a:avLst>
            <a:gd name="adj1" fmla="val 6904"/>
            <a:gd name="adj2" fmla="val 465489"/>
            <a:gd name="adj3" fmla="val 548839"/>
            <a:gd name="adj4" fmla="val 20585672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6FF6905-C4FB-4B89-B804-25996AB00CB5}">
      <dsp:nvSpPr>
        <dsp:cNvPr id="0" name=""/>
        <dsp:cNvSpPr/>
      </dsp:nvSpPr>
      <dsp:spPr>
        <a:xfrm>
          <a:off x="4035483" y="2918470"/>
          <a:ext cx="1655981" cy="1655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700" kern="1200" dirty="0" smtClean="0"/>
            <a:t>Prototyper</a:t>
          </a:r>
          <a:endParaRPr lang="da-DK" sz="2700" kern="1200" dirty="0"/>
        </a:p>
      </dsp:txBody>
      <dsp:txXfrm>
        <a:off x="4035483" y="2918470"/>
        <a:ext cx="1655981" cy="1655981"/>
      </dsp:txXfrm>
    </dsp:sp>
    <dsp:sp modelId="{C8318E2C-59DA-4DC6-89D3-55592E12E197}">
      <dsp:nvSpPr>
        <dsp:cNvPr id="0" name=""/>
        <dsp:cNvSpPr/>
      </dsp:nvSpPr>
      <dsp:spPr>
        <a:xfrm>
          <a:off x="1118445" y="1432"/>
          <a:ext cx="4677379" cy="4677379"/>
        </a:xfrm>
        <a:prstGeom prst="circularArrow">
          <a:avLst>
            <a:gd name="adj1" fmla="val 6904"/>
            <a:gd name="adj2" fmla="val 465489"/>
            <a:gd name="adj3" fmla="val 5948839"/>
            <a:gd name="adj4" fmla="val 4385672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BBF41C4-550D-4F31-BDC4-66DB2BF53A7E}">
      <dsp:nvSpPr>
        <dsp:cNvPr id="0" name=""/>
        <dsp:cNvSpPr/>
      </dsp:nvSpPr>
      <dsp:spPr>
        <a:xfrm>
          <a:off x="1222805" y="2918470"/>
          <a:ext cx="1655981" cy="1655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700" kern="1200" dirty="0" smtClean="0"/>
            <a:t>Workshops</a:t>
          </a:r>
          <a:endParaRPr lang="da-DK" sz="2700" kern="1200" dirty="0"/>
        </a:p>
      </dsp:txBody>
      <dsp:txXfrm>
        <a:off x="1222805" y="2918470"/>
        <a:ext cx="1655981" cy="1655981"/>
      </dsp:txXfrm>
    </dsp:sp>
    <dsp:sp modelId="{7ECFC285-1225-4A2C-97FF-23EB357B1C74}">
      <dsp:nvSpPr>
        <dsp:cNvPr id="0" name=""/>
        <dsp:cNvSpPr/>
      </dsp:nvSpPr>
      <dsp:spPr>
        <a:xfrm>
          <a:off x="1118445" y="1432"/>
          <a:ext cx="4677379" cy="4677379"/>
        </a:xfrm>
        <a:prstGeom prst="circularArrow">
          <a:avLst>
            <a:gd name="adj1" fmla="val 6904"/>
            <a:gd name="adj2" fmla="val 465489"/>
            <a:gd name="adj3" fmla="val 11348839"/>
            <a:gd name="adj4" fmla="val 9785672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8B56426-4A7A-4FA4-87B0-3102487CA6F1}">
      <dsp:nvSpPr>
        <dsp:cNvPr id="0" name=""/>
        <dsp:cNvSpPr/>
      </dsp:nvSpPr>
      <dsp:spPr>
        <a:xfrm>
          <a:off x="1222805" y="105792"/>
          <a:ext cx="1655981" cy="165598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lvl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da-DK" sz="2700" kern="1200" dirty="0" smtClean="0"/>
            <a:t>Test</a:t>
          </a:r>
          <a:endParaRPr lang="da-DK" sz="2700" kern="1200" dirty="0"/>
        </a:p>
      </dsp:txBody>
      <dsp:txXfrm>
        <a:off x="1222805" y="105792"/>
        <a:ext cx="1655981" cy="1655981"/>
      </dsp:txXfrm>
    </dsp:sp>
    <dsp:sp modelId="{531E3F41-4F08-4F74-A6C7-A59640BDFEF9}">
      <dsp:nvSpPr>
        <dsp:cNvPr id="0" name=""/>
        <dsp:cNvSpPr/>
      </dsp:nvSpPr>
      <dsp:spPr>
        <a:xfrm>
          <a:off x="1118445" y="1432"/>
          <a:ext cx="4677379" cy="4677379"/>
        </a:xfrm>
        <a:prstGeom prst="circularArrow">
          <a:avLst>
            <a:gd name="adj1" fmla="val 6904"/>
            <a:gd name="adj2" fmla="val 465489"/>
            <a:gd name="adj3" fmla="val 16748839"/>
            <a:gd name="adj4" fmla="val 15185672"/>
            <a:gd name="adj5" fmla="val 8054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7">
  <dgm:title val=""/>
  <dgm:desc val=""/>
  <dgm:catLst>
    <dgm:cat type="cycle" pri="6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</dgm:alg>
      </dgm:if>
      <dgm:else name="Name3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onstrLst>
      <dgm:constr type="diam" refType="w"/>
      <dgm:constr type="w" for="ch" ptType="node" refType="w"/>
      <dgm:constr type="primFontSz" for="ch" ptType="node" op="equ" val="65"/>
      <dgm:constr type="w" for="ch" forName="sibTrans" refType="w" refFor="ch" refPtType="node" op="equ" fact="0.35"/>
      <dgm:constr type="connDist" for="ch" forName="sibTrans" op="equ"/>
      <dgm:constr type="primFontSz" for="des" forName="connectorText" op="equ" val="55"/>
      <dgm:constr type="primFontSz" for="des" forName="connectorText" refType="primFontSz" refFor="ch" refPtType="node" op="lte" fact="0.8"/>
      <dgm:constr type="sibSp" refType="w" refFor="ch" refPtType="node" op="equ" fact="0.65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4">
        <dgm:if name="Name5" axis="par ch" ptType="doc node" func="cnt" op="gt" val="1">
          <dgm:forEach name="sibTransForEach" axis="followSib" ptType="sibTrans" hideLastTrans="0" cnt="1">
            <dgm:layoutNode name="sibTrans">
              <dgm:choose name="Name6">
                <dgm:if name="Name7" axis="par ch" ptType="doc node" func="posEven" op="equ" val="1">
                  <dgm:alg type="conn">
                    <dgm:param type="begPts" val="radial"/>
                    <dgm:param type="endPts" val="radial"/>
                    <dgm:param type="begSty" val="arr"/>
                    <dgm:param type="endSty" val="arr"/>
                  </dgm:alg>
                </dgm:if>
                <dgm:else name="Name8">
                  <dgm:alg type="conn">
                    <dgm:param type="begPts" val="auto"/>
                    <dgm:param type="endPts" val="auto"/>
                    <dgm:param type="begSty" val="arr"/>
                    <dgm:param type="endSty" val="arr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5"/>
                <dgm:constr type="connDist"/>
                <dgm:constr type="begPad" refType="connDist" fact="0.1"/>
                <dgm:constr type="endPad" refType="connDist" fact="0.1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9"/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1">
  <dgm:title val=""/>
  <dgm:desc val=""/>
  <dgm:catLst>
    <dgm:cat type="cycle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alg type="cycle">
          <dgm:param type="stAng" val="0"/>
          <dgm:param type="spanAng" val="360"/>
        </dgm:alg>
      </dgm:if>
      <dgm:else name="Name2">
        <dgm:alg type="cycle">
          <dgm:param type="stAng" val="0"/>
          <dgm:param type="spanAng" val="-360"/>
        </dgm:alg>
      </dgm:else>
    </dgm:choose>
    <dgm:shape xmlns:r="http://schemas.openxmlformats.org/officeDocument/2006/relationships" r:blip="">
      <dgm:adjLst/>
    </dgm:shape>
    <dgm:presOf/>
    <dgm:choose name="Name3">
      <dgm:if name="Name4" func="var" arg="dir" op="equ" val="norm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if>
      <dgm:else name="Name5">
        <dgm:constrLst>
          <dgm:constr type="diam" val="1"/>
          <dgm:constr type="w" for="ch" forName="node" refType="w"/>
          <dgm:constr type="w" for="ch" ptType="sibTrans" refType="w" refFor="ch" refForName="node" fact="0.5"/>
          <dgm:constr type="h" for="ch" ptType="sibTrans" op="equ"/>
          <dgm:constr type="diam" for="ch" ptType="sibTrans" refType="diam" op="equ" fact="-1"/>
          <dgm:constr type="sibSp" refType="w" refFor="ch" refForName="node" fact="0.15"/>
          <dgm:constr type="w" for="ch" forName="dummy" refType="sibSp" fact="2.8"/>
          <dgm:constr type="primFontSz" for="ch" forName="node" op="equ" val="65"/>
        </dgm:constrLst>
      </dgm:else>
    </dgm:choose>
    <dgm:ruleLst>
      <dgm:rule type="diam" val="INF" fact="NaN" max="NaN"/>
    </dgm:ruleLst>
    <dgm:forEach name="nodesForEach" axis="ch" ptType="node">
      <dgm:choose name="Name6">
        <dgm:if name="Name7" axis="par ch" ptType="doc node" func="cnt" op="gt" val="1">
          <dgm:layoutNode name="dummy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</dgm:if>
        <dgm:else name="Name8"/>
      </dgm:choose>
      <dgm:layoutNode name="node" styleLbl="revTx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Name11" axis="followSib" ptType="sibTrans" hideLastTrans="0" cnt="1">
            <dgm:layoutNode name="sibTrans" styleLbl="node1">
              <dgm:alg type="conn"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begPad"/>
                <dgm:constr type="endPad"/>
              </dgm:constrLst>
              <dgm:ruleLst/>
            </dgm:layoutNode>
          </dgm:forEach>
        </dgm:if>
        <dgm:else name="Name12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idehove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3" name="Pladsholder til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425547F-CD2F-7146-B683-264EE53281B7}" type="datetimeFigureOut">
              <a:rPr lang="da-DK" smtClean="0"/>
              <a:t>24-04-2018</a:t>
            </a:fld>
            <a:endParaRPr lang="da-DK"/>
          </a:p>
        </p:txBody>
      </p:sp>
      <p:sp>
        <p:nvSpPr>
          <p:cNvPr id="4" name="Pladsholder til diasbille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a-DK"/>
          </a:p>
        </p:txBody>
      </p:sp>
      <p:sp>
        <p:nvSpPr>
          <p:cNvPr id="5" name="Pladsholder til no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a-DK" smtClean="0"/>
              <a:t>Klik for at redigere teksttypografierne i masteren</a:t>
            </a:r>
          </a:p>
          <a:p>
            <a:pPr lvl="1"/>
            <a:r>
              <a:rPr lang="da-DK" smtClean="0"/>
              <a:t>Andet niveau</a:t>
            </a:r>
          </a:p>
          <a:p>
            <a:pPr lvl="2"/>
            <a:r>
              <a:rPr lang="da-DK" smtClean="0"/>
              <a:t>Tredje niveau</a:t>
            </a:r>
          </a:p>
          <a:p>
            <a:pPr lvl="3"/>
            <a:r>
              <a:rPr lang="da-DK" smtClean="0"/>
              <a:t>Fjerde niveau</a:t>
            </a:r>
          </a:p>
          <a:p>
            <a:pPr lvl="4"/>
            <a:r>
              <a:rPr lang="da-DK" smtClean="0"/>
              <a:t>Femte niveau</a:t>
            </a:r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1F7D094-C488-DE41-AA07-79436C1F1D54}" type="slidenum">
              <a:rPr lang="da-DK" smtClean="0"/>
              <a:t>‹nr.›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476774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slidebille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dsholder til no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 smtClean="0"/>
              <a:t>Projektet er et patientinitieret initiativ, som bygger på behov hos både </a:t>
            </a:r>
          </a:p>
          <a:p>
            <a:r>
              <a:rPr lang="da-DK" dirty="0" smtClean="0"/>
              <a:t>blødere og klinikere.</a:t>
            </a:r>
          </a:p>
          <a:p>
            <a:endParaRPr lang="da-DK" dirty="0" smtClean="0"/>
          </a:p>
          <a:p>
            <a:r>
              <a:rPr lang="da-DK" dirty="0" smtClean="0"/>
              <a:t>Partnerne i projektet er:</a:t>
            </a:r>
          </a:p>
          <a:p>
            <a:pPr marL="280607" indent="-280607">
              <a:buFont typeface="Arial" panose="020B0604020202020204" pitchFamily="34" charset="0"/>
              <a:buChar char="•"/>
            </a:pPr>
            <a:endParaRPr lang="da-DK" dirty="0" smtClean="0"/>
          </a:p>
          <a:p>
            <a:pPr marL="280607" indent="-280607">
              <a:buFont typeface="Arial" panose="020B0604020202020204" pitchFamily="34" charset="0"/>
              <a:buChar char="•"/>
            </a:pPr>
            <a:r>
              <a:rPr lang="da-DK" dirty="0" smtClean="0"/>
              <a:t>Landets to hæmofilicentrene ved Rigshospitalet og Aarhus Universitetshospital (både børne- og voksenafdelingerne)</a:t>
            </a:r>
          </a:p>
          <a:p>
            <a:pPr marL="280607" indent="-280607">
              <a:buFont typeface="Arial" panose="020B0604020202020204" pitchFamily="34" charset="0"/>
              <a:buChar char="•"/>
            </a:pPr>
            <a:r>
              <a:rPr lang="en-GB" dirty="0" smtClean="0"/>
              <a:t>Center for </a:t>
            </a:r>
            <a:r>
              <a:rPr lang="en-GB" dirty="0" err="1" smtClean="0"/>
              <a:t>Telemedicin</a:t>
            </a:r>
            <a:r>
              <a:rPr lang="en-GB" dirty="0" smtClean="0"/>
              <a:t>, Region </a:t>
            </a:r>
            <a:r>
              <a:rPr lang="en-GB" dirty="0" err="1" smtClean="0"/>
              <a:t>Midtjylland</a:t>
            </a:r>
            <a:endParaRPr lang="en-GB" dirty="0" smtClean="0"/>
          </a:p>
          <a:p>
            <a:pPr marL="280607" indent="-280607">
              <a:buFont typeface="Arial" panose="020B0604020202020204" pitchFamily="34" charset="0"/>
              <a:buChar char="•"/>
            </a:pPr>
            <a:r>
              <a:rPr lang="en-GB" dirty="0" err="1" smtClean="0"/>
              <a:t>Telemedicinsk</a:t>
            </a:r>
            <a:r>
              <a:rPr lang="en-GB" dirty="0" smtClean="0"/>
              <a:t> </a:t>
            </a:r>
            <a:r>
              <a:rPr lang="en-GB" dirty="0" err="1" smtClean="0"/>
              <a:t>Videnscenter</a:t>
            </a:r>
            <a:r>
              <a:rPr lang="en-GB" dirty="0" smtClean="0"/>
              <a:t>, Region </a:t>
            </a:r>
            <a:r>
              <a:rPr lang="en-GB" dirty="0" err="1" smtClean="0"/>
              <a:t>Hovedstaden</a:t>
            </a:r>
            <a:endParaRPr lang="en-GB" dirty="0" smtClean="0"/>
          </a:p>
          <a:p>
            <a:pPr marL="280607" indent="-280607">
              <a:buFont typeface="Arial" panose="020B0604020202020204" pitchFamily="34" charset="0"/>
              <a:buChar char="•"/>
            </a:pPr>
            <a:r>
              <a:rPr lang="en-GB" dirty="0" smtClean="0"/>
              <a:t>Danmarks </a:t>
            </a:r>
            <a:r>
              <a:rPr lang="en-GB" dirty="0" err="1" smtClean="0"/>
              <a:t>Bløderforeningen</a:t>
            </a:r>
            <a:endParaRPr lang="en-GB" dirty="0" smtClean="0"/>
          </a:p>
          <a:p>
            <a:pPr marL="280607" indent="-280607">
              <a:buFont typeface="Arial" panose="020B0604020202020204" pitchFamily="34" charset="0"/>
              <a:buChar char="•"/>
            </a:pPr>
            <a:endParaRPr lang="en-GB" dirty="0" smtClean="0"/>
          </a:p>
          <a:p>
            <a:r>
              <a:rPr lang="en-GB" dirty="0" err="1" smtClean="0"/>
              <a:t>Derudover</a:t>
            </a:r>
            <a:r>
              <a:rPr lang="en-GB" dirty="0" smtClean="0"/>
              <a:t> </a:t>
            </a:r>
            <a:r>
              <a:rPr lang="en-GB" dirty="0" err="1" smtClean="0"/>
              <a:t>følger</a:t>
            </a:r>
            <a:r>
              <a:rPr lang="en-GB" dirty="0" smtClean="0"/>
              <a:t> Region </a:t>
            </a:r>
            <a:r>
              <a:rPr lang="en-GB" dirty="0" err="1" smtClean="0"/>
              <a:t>Hovedstadens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Region </a:t>
            </a:r>
            <a:r>
              <a:rPr lang="en-GB" dirty="0" err="1" smtClean="0"/>
              <a:t>Midtjyllands</a:t>
            </a:r>
            <a:r>
              <a:rPr lang="en-GB" dirty="0" smtClean="0"/>
              <a:t> </a:t>
            </a:r>
            <a:r>
              <a:rPr lang="en-GB" dirty="0" err="1" smtClean="0"/>
              <a:t>sygehusapoteker</a:t>
            </a:r>
            <a:r>
              <a:rPr lang="en-GB" dirty="0" smtClean="0"/>
              <a:t> </a:t>
            </a:r>
            <a:r>
              <a:rPr lang="en-GB" dirty="0" err="1" smtClean="0"/>
              <a:t>projektet</a:t>
            </a:r>
            <a:r>
              <a:rPr lang="en-GB" dirty="0" smtClean="0"/>
              <a:t> i </a:t>
            </a:r>
            <a:r>
              <a:rPr lang="en-GB" dirty="0" err="1" smtClean="0"/>
              <a:t>en</a:t>
            </a:r>
            <a:r>
              <a:rPr lang="en-GB" dirty="0" smtClean="0"/>
              <a:t> </a:t>
            </a:r>
            <a:r>
              <a:rPr lang="en-GB" dirty="0" err="1" smtClean="0"/>
              <a:t>referencegruppe</a:t>
            </a:r>
            <a:r>
              <a:rPr lang="en-GB" dirty="0" smtClean="0"/>
              <a:t> med </a:t>
            </a:r>
            <a:r>
              <a:rPr lang="en-GB" dirty="0" err="1" smtClean="0"/>
              <a:t>henblik</a:t>
            </a:r>
            <a:r>
              <a:rPr lang="en-GB" dirty="0" smtClean="0"/>
              <a:t> </a:t>
            </a:r>
            <a:r>
              <a:rPr lang="en-GB" dirty="0" err="1" smtClean="0"/>
              <a:t>på</a:t>
            </a:r>
            <a:r>
              <a:rPr lang="en-GB" dirty="0" smtClean="0"/>
              <a:t> </a:t>
            </a:r>
            <a:r>
              <a:rPr lang="en-GB" dirty="0" err="1" smtClean="0"/>
              <a:t>synergieffekter</a:t>
            </a:r>
            <a:r>
              <a:rPr lang="en-GB" dirty="0" smtClean="0"/>
              <a:t> </a:t>
            </a:r>
            <a:r>
              <a:rPr lang="en-GB" dirty="0" err="1" smtClean="0"/>
              <a:t>ift</a:t>
            </a:r>
            <a:r>
              <a:rPr lang="en-GB" dirty="0" smtClean="0"/>
              <a:t>. </a:t>
            </a:r>
            <a:r>
              <a:rPr lang="en-GB" dirty="0" err="1" smtClean="0"/>
              <a:t>medicinhåndtering</a:t>
            </a:r>
            <a:r>
              <a:rPr lang="en-GB" dirty="0" smtClean="0"/>
              <a:t> </a:t>
            </a:r>
            <a:r>
              <a:rPr lang="en-GB" dirty="0" err="1" smtClean="0"/>
              <a:t>og</a:t>
            </a:r>
            <a:r>
              <a:rPr lang="en-GB" dirty="0" smtClean="0"/>
              <a:t> –</a:t>
            </a:r>
            <a:r>
              <a:rPr lang="en-GB" dirty="0" err="1" smtClean="0"/>
              <a:t>logistik</a:t>
            </a:r>
            <a:r>
              <a:rPr lang="en-GB" dirty="0" smtClean="0"/>
              <a:t>. </a:t>
            </a:r>
          </a:p>
          <a:p>
            <a:endParaRPr lang="da-DK" dirty="0" smtClean="0"/>
          </a:p>
          <a:p>
            <a:r>
              <a:rPr lang="en-GB" dirty="0" smtClean="0"/>
              <a:t>OPI-partner I “</a:t>
            </a:r>
            <a:r>
              <a:rPr lang="en-GB" dirty="0" err="1" smtClean="0"/>
              <a:t>Beslutningsstøtte</a:t>
            </a:r>
            <a:r>
              <a:rPr lang="en-GB" dirty="0" smtClean="0"/>
              <a:t> i </a:t>
            </a:r>
            <a:r>
              <a:rPr lang="en-GB" dirty="0" err="1" smtClean="0"/>
              <a:t>bløderbehandling</a:t>
            </a:r>
            <a:r>
              <a:rPr lang="en-GB" dirty="0" smtClean="0"/>
              <a:t>”, design </a:t>
            </a:r>
            <a:r>
              <a:rPr lang="en-GB" dirty="0" err="1" smtClean="0"/>
              <a:t>og</a:t>
            </a:r>
            <a:r>
              <a:rPr lang="en-GB" dirty="0" smtClean="0"/>
              <a:t> </a:t>
            </a:r>
            <a:r>
              <a:rPr lang="en-GB" dirty="0" err="1" smtClean="0"/>
              <a:t>softwarevirksoheden</a:t>
            </a:r>
            <a:r>
              <a:rPr lang="en-GB" dirty="0" smtClean="0"/>
              <a:t> </a:t>
            </a:r>
            <a:r>
              <a:rPr lang="en-GB" dirty="0" err="1" smtClean="0"/>
              <a:t>Journl</a:t>
            </a:r>
            <a:endParaRPr lang="en-GB" dirty="0" smtClean="0"/>
          </a:p>
        </p:txBody>
      </p:sp>
      <p:sp>
        <p:nvSpPr>
          <p:cNvPr id="4" name="Pladsholder til sli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D35AE08-2F28-4B26-A8AD-A5C9652A68AE}" type="slidenum">
              <a:rPr lang="da-DK" smtClean="0"/>
              <a:pPr>
                <a:defRPr/>
              </a:pPr>
              <a:t>4</a:t>
            </a:fld>
            <a:endParaRPr lang="da-DK"/>
          </a:p>
        </p:txBody>
      </p:sp>
    </p:spTree>
    <p:extLst>
      <p:ext uri="{BB962C8B-B14F-4D97-AF65-F5344CB8AC3E}">
        <p14:creationId xmlns:p14="http://schemas.microsoft.com/office/powerpoint/2010/main" val="37840116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s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ktangel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ktangel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9" name="Und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da-DK" smtClean="0"/>
              <a:t>Klik for at redigere undertiteltypografien i masteren</a:t>
            </a:r>
            <a:endParaRPr kumimoji="0" lang="en-US"/>
          </a:p>
        </p:txBody>
      </p:sp>
      <p:sp>
        <p:nvSpPr>
          <p:cNvPr id="28" name="Pladsholder til dato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3D83A24C-7BCC-46C7-9A3C-179A47804CBB}" type="datetimeFigureOut">
              <a:rPr lang="da-DK" smtClean="0"/>
              <a:pPr/>
              <a:t>24-04-2018</a:t>
            </a:fld>
            <a:endParaRPr lang="da-DK"/>
          </a:p>
        </p:txBody>
      </p:sp>
      <p:sp>
        <p:nvSpPr>
          <p:cNvPr id="17" name="Pladsholder til sidefod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29" name="Pladsholder til diasnumm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561A96-E4B8-4378-A477-A4F6775B599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og lodre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A24C-7BCC-46C7-9A3C-179A47804CBB}" type="datetimeFigureOut">
              <a:rPr lang="da-DK" smtClean="0"/>
              <a:pPr/>
              <a:t>24-04-2018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561A96-E4B8-4378-A477-A4F6775B599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Lodret titel og teks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et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lodret titel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3D83A24C-7BCC-46C7-9A3C-179A47804CBB}" type="datetimeFigureOut">
              <a:rPr lang="da-DK" smtClean="0"/>
              <a:pPr/>
              <a:t>24-04-2018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da-DK"/>
          </a:p>
        </p:txBody>
      </p:sp>
      <p:sp>
        <p:nvSpPr>
          <p:cNvPr id="7" name="Rektangel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7561A96-E4B8-4378-A477-A4F6775B599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og indholdsobje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4" name="Pladsholder til dato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A24C-7BCC-46C7-9A3C-179A47804CBB}" type="datetimeFigureOut">
              <a:rPr lang="da-DK" smtClean="0"/>
              <a:pPr/>
              <a:t>24-04-2018</a:t>
            </a:fld>
            <a:endParaRPr lang="da-DK"/>
          </a:p>
        </p:txBody>
      </p:sp>
      <p:sp>
        <p:nvSpPr>
          <p:cNvPr id="5" name="Pladsholder til sidefod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6" name="Pladsholder til dias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561A96-E4B8-4378-A477-A4F6775B599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8" name="Pladsholder til indhold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fsnitsoverskrift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7" name="Rektangel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12" name="Pladsholder til dato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A24C-7BCC-46C7-9A3C-179A47804CBB}" type="datetimeFigureOut">
              <a:rPr lang="da-DK" smtClean="0"/>
              <a:pPr/>
              <a:t>24-04-2018</a:t>
            </a:fld>
            <a:endParaRPr lang="da-DK"/>
          </a:p>
        </p:txBody>
      </p:sp>
      <p:sp>
        <p:nvSpPr>
          <p:cNvPr id="13" name="Pladsholder til diasnumm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7561A96-E4B8-4378-A477-A4F6775B599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4" name="Pladsholder til sidefod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da-DK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dholdsobjek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11" name="Pladsholder til indhold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8" name="Pladsholder til dato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D83A24C-7BCC-46C7-9A3C-179A47804CBB}" type="datetimeFigureOut">
              <a:rPr lang="da-DK" smtClean="0"/>
              <a:pPr/>
              <a:t>24-04-2018</a:t>
            </a:fld>
            <a:endParaRPr lang="da-DK"/>
          </a:p>
        </p:txBody>
      </p:sp>
      <p:sp>
        <p:nvSpPr>
          <p:cNvPr id="10" name="Pladsholder til diasnumm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7561A96-E4B8-4378-A477-A4F6775B599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2" name="Pladsholder til sidefod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a-D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11" name="Pladsholder til indhold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13" name="Pladsholder til indhold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  <p:sp>
        <p:nvSpPr>
          <p:cNvPr id="10" name="Pladsholder til dato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3D83A24C-7BCC-46C7-9A3C-179A47804CBB}" type="datetimeFigureOut">
              <a:rPr lang="da-DK" smtClean="0"/>
              <a:pPr/>
              <a:t>24-04-2018</a:t>
            </a:fld>
            <a:endParaRPr lang="da-DK"/>
          </a:p>
        </p:txBody>
      </p:sp>
      <p:sp>
        <p:nvSpPr>
          <p:cNvPr id="12" name="Pladsholder til diasnumm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7561A96-E4B8-4378-A477-A4F6775B599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4" name="Pladsholder til sidefod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da-DK"/>
          </a:p>
        </p:txBody>
      </p:sp>
      <p:sp>
        <p:nvSpPr>
          <p:cNvPr id="16" name="Pladsholder til teks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15" name="Pladsholder til teks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Ku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3" name="Pladsholder til dato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A24C-7BCC-46C7-9A3C-179A47804CBB}" type="datetimeFigureOut">
              <a:rPr lang="da-DK" smtClean="0"/>
              <a:pPr/>
              <a:t>24-04-2018</a:t>
            </a:fld>
            <a:endParaRPr lang="da-DK"/>
          </a:p>
        </p:txBody>
      </p:sp>
      <p:sp>
        <p:nvSpPr>
          <p:cNvPr id="4" name="Pladsholder til sidefod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5" name="Pladsholder til dias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561A96-E4B8-4378-A477-A4F6775B599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dsholder til dato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A24C-7BCC-46C7-9A3C-179A47804CBB}" type="datetimeFigureOut">
              <a:rPr lang="da-DK" smtClean="0"/>
              <a:pPr/>
              <a:t>24-04-2018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4" name="Pladsholder til diasnumm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7561A96-E4B8-4378-A477-A4F6775B599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dhold med billed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5" name="Pladsholder til dato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83A24C-7BCC-46C7-9A3C-179A47804CBB}" type="datetimeFigureOut">
              <a:rPr lang="da-DK" smtClean="0"/>
              <a:pPr/>
              <a:t>24-04-2018</a:t>
            </a:fld>
            <a:endParaRPr lang="da-DK"/>
          </a:p>
        </p:txBody>
      </p:sp>
      <p:sp>
        <p:nvSpPr>
          <p:cNvPr id="6" name="Pladsholder til sidefod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a-DK"/>
          </a:p>
        </p:txBody>
      </p:sp>
      <p:sp>
        <p:nvSpPr>
          <p:cNvPr id="7" name="Pladsholder til dias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7561A96-E4B8-4378-A477-A4F6775B599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3" name="Pladsholder til teks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9" name="Pladsholder til indhold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da-DK" smtClean="0"/>
              <a:t>Klik for at redigere typografi i masteren</a:t>
            </a:r>
          </a:p>
          <a:p>
            <a:pPr lvl="1" eaLnBrk="1" latinLnBrk="0" hangingPunct="1"/>
            <a:r>
              <a:rPr lang="da-DK" smtClean="0"/>
              <a:t>Andet niveau</a:t>
            </a:r>
          </a:p>
          <a:p>
            <a:pPr lvl="2" eaLnBrk="1" latinLnBrk="0" hangingPunct="1"/>
            <a:r>
              <a:rPr lang="da-DK" smtClean="0"/>
              <a:t>Tredje niveau</a:t>
            </a:r>
          </a:p>
          <a:p>
            <a:pPr lvl="3" eaLnBrk="1" latinLnBrk="0" hangingPunct="1"/>
            <a:r>
              <a:rPr lang="da-DK" smtClean="0"/>
              <a:t>Fjerde niveau</a:t>
            </a:r>
          </a:p>
          <a:p>
            <a:pPr lvl="4" eaLnBrk="1" latinLnBrk="0" hangingPunct="1"/>
            <a:r>
              <a:rPr lang="da-DK" smtClean="0"/>
              <a:t>Femte niveau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Billede med billedteks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dsholder til teks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</p:txBody>
      </p:sp>
      <p:sp>
        <p:nvSpPr>
          <p:cNvPr id="8" name="Rektangel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ktangel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11" name="Rektangel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Pladsholder til dato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3D83A24C-7BCC-46C7-9A3C-179A47804CBB}" type="datetimeFigureOut">
              <a:rPr lang="da-DK" smtClean="0"/>
              <a:pPr/>
              <a:t>24-04-2018</a:t>
            </a:fld>
            <a:endParaRPr lang="da-DK"/>
          </a:p>
        </p:txBody>
      </p:sp>
      <p:sp>
        <p:nvSpPr>
          <p:cNvPr id="13" name="Pladsholder til diasnumm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7561A96-E4B8-4378-A477-A4F6775B5996}" type="slidenum">
              <a:rPr lang="da-DK" smtClean="0"/>
              <a:pPr/>
              <a:t>‹nr.›</a:t>
            </a:fld>
            <a:endParaRPr lang="da-DK"/>
          </a:p>
        </p:txBody>
      </p:sp>
      <p:sp>
        <p:nvSpPr>
          <p:cNvPr id="14" name="Pladsholder til sidefod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da-DK"/>
          </a:p>
        </p:txBody>
      </p:sp>
      <p:sp>
        <p:nvSpPr>
          <p:cNvPr id="3" name="Pladsholder til billede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da-DK" smtClean="0"/>
              <a:t>Klik på ikonet for at tilføje et billede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dsholder til titel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da-DK" smtClean="0"/>
              <a:t>Klik for at redigere titeltypografi i masteren</a:t>
            </a:r>
            <a:endParaRPr kumimoji="0" lang="en-US"/>
          </a:p>
        </p:txBody>
      </p:sp>
      <p:sp>
        <p:nvSpPr>
          <p:cNvPr id="13" name="Pladsholder til tekst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da-DK" smtClean="0"/>
              <a:t>Klik for at redigere typografi i masteren</a:t>
            </a:r>
          </a:p>
          <a:p>
            <a:pPr lvl="1" eaLnBrk="1" latinLnBrk="0" hangingPunct="1"/>
            <a:r>
              <a:rPr kumimoji="0" lang="da-DK" smtClean="0"/>
              <a:t>Andet niveau</a:t>
            </a:r>
          </a:p>
          <a:p>
            <a:pPr lvl="2" eaLnBrk="1" latinLnBrk="0" hangingPunct="1"/>
            <a:r>
              <a:rPr kumimoji="0" lang="da-DK" smtClean="0"/>
              <a:t>Tredje niveau</a:t>
            </a:r>
          </a:p>
          <a:p>
            <a:pPr lvl="3" eaLnBrk="1" latinLnBrk="0" hangingPunct="1"/>
            <a:r>
              <a:rPr kumimoji="0" lang="da-DK" smtClean="0"/>
              <a:t>Fjerde niveau</a:t>
            </a:r>
          </a:p>
          <a:p>
            <a:pPr lvl="4" eaLnBrk="1" latinLnBrk="0" hangingPunct="1"/>
            <a:r>
              <a:rPr kumimoji="0" lang="da-DK" smtClean="0"/>
              <a:t>Femte niveau</a:t>
            </a:r>
            <a:endParaRPr kumimoji="0" lang="en-US"/>
          </a:p>
        </p:txBody>
      </p:sp>
      <p:sp>
        <p:nvSpPr>
          <p:cNvPr id="14" name="Pladsholder til dato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3D83A24C-7BCC-46C7-9A3C-179A47804CBB}" type="datetimeFigureOut">
              <a:rPr lang="da-DK" smtClean="0"/>
              <a:pPr/>
              <a:t>24-04-2018</a:t>
            </a:fld>
            <a:endParaRPr lang="da-DK"/>
          </a:p>
        </p:txBody>
      </p:sp>
      <p:sp>
        <p:nvSpPr>
          <p:cNvPr id="3" name="Pladsholder til sidefod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da-DK"/>
          </a:p>
        </p:txBody>
      </p:sp>
      <p:sp>
        <p:nvSpPr>
          <p:cNvPr id="7" name="Rektangel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ktangel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ktangel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Pladsholder til diasnumm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7561A96-E4B8-4378-A477-A4F6775B5996}" type="slidenum">
              <a:rPr lang="da-DK" smtClean="0"/>
              <a:pPr/>
              <a:t>‹nr.›</a:t>
            </a:fld>
            <a:endParaRPr lang="da-D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15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11" Type="http://schemas.openxmlformats.org/officeDocument/2006/relationships/image" Target="../media/image19.png"/><Relationship Id="rId5" Type="http://schemas.openxmlformats.org/officeDocument/2006/relationships/diagramColors" Target="../diagrams/colors3.xml"/><Relationship Id="rId10" Type="http://schemas.openxmlformats.org/officeDocument/2006/relationships/image" Target="../media/image18.png"/><Relationship Id="rId4" Type="http://schemas.openxmlformats.org/officeDocument/2006/relationships/diagramQuickStyle" Target="../diagrams/quickStyle3.xml"/><Relationship Id="rId9" Type="http://schemas.openxmlformats.org/officeDocument/2006/relationships/image" Target="../media/image17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jpg"/><Relationship Id="rId4" Type="http://schemas.openxmlformats.org/officeDocument/2006/relationships/image" Target="../media/image5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el 1"/>
          <p:cNvSpPr>
            <a:spLocks noGrp="1"/>
          </p:cNvSpPr>
          <p:nvPr>
            <p:ph type="ctrTitle"/>
          </p:nvPr>
        </p:nvSpPr>
        <p:spPr>
          <a:xfrm>
            <a:off x="395536" y="4221088"/>
            <a:ext cx="8443664" cy="1152127"/>
          </a:xfrm>
        </p:spPr>
        <p:txBody>
          <a:bodyPr/>
          <a:lstStyle/>
          <a:p>
            <a:pPr eaLnBrk="1" hangingPunct="1"/>
            <a:r>
              <a:rPr lang="da-DK" sz="2800" cap="none" dirty="0" smtClean="0">
                <a:latin typeface="Arial" charset="0"/>
                <a:ea typeface="ＭＳ Ｐゴシック" pitchFamily="34" charset="-128"/>
                <a:cs typeface="Arial" charset="0"/>
              </a:rPr>
              <a:t>IT-system for bløderpatienter og klinikere</a:t>
            </a:r>
            <a:br>
              <a:rPr lang="da-DK" sz="2800" cap="none" dirty="0" smtClean="0">
                <a:latin typeface="Arial" charset="0"/>
                <a:ea typeface="ＭＳ Ｐゴシック" pitchFamily="34" charset="-128"/>
                <a:cs typeface="Arial" charset="0"/>
              </a:rPr>
            </a:br>
            <a:endParaRPr lang="da-DK" sz="2800" cap="none" dirty="0" smtClean="0">
              <a:latin typeface="Arial" charset="0"/>
              <a:ea typeface="ＭＳ Ｐゴシック" pitchFamily="34" charset="-128"/>
              <a:cs typeface="Arial" charset="0"/>
            </a:endParaRPr>
          </a:p>
        </p:txBody>
      </p:sp>
      <p:sp>
        <p:nvSpPr>
          <p:cNvPr id="10243" name="Undertitel 2"/>
          <p:cNvSpPr>
            <a:spLocks noGrp="1"/>
          </p:cNvSpPr>
          <p:nvPr>
            <p:ph type="subTitle" idx="1"/>
          </p:nvPr>
        </p:nvSpPr>
        <p:spPr>
          <a:xfrm>
            <a:off x="2362200" y="6049963"/>
            <a:ext cx="6705600" cy="685800"/>
          </a:xfrm>
        </p:spPr>
        <p:txBody>
          <a:bodyPr>
            <a:normAutofit fontScale="92500"/>
          </a:bodyPr>
          <a:lstStyle/>
          <a:p>
            <a:pPr eaLnBrk="1" hangingPunct="1"/>
            <a:r>
              <a:rPr lang="da-DK" sz="1300" dirty="0" smtClean="0">
                <a:latin typeface="Arial" charset="0"/>
                <a:ea typeface="ＭＳ Ｐゴシック" pitchFamily="34" charset="-128"/>
                <a:cs typeface="Arial" charset="0"/>
              </a:rPr>
              <a:t>Lone </a:t>
            </a:r>
            <a:r>
              <a:rPr lang="da-DK" sz="1300" dirty="0" err="1" smtClean="0">
                <a:latin typeface="Arial" charset="0"/>
                <a:ea typeface="ＭＳ Ｐゴシック" pitchFamily="34" charset="-128"/>
                <a:cs typeface="Arial" charset="0"/>
              </a:rPr>
              <a:t>Hvitfeldt</a:t>
            </a:r>
            <a:r>
              <a:rPr lang="da-DK" sz="1300" dirty="0" smtClean="0">
                <a:latin typeface="Arial" charset="0"/>
                <a:ea typeface="ＭＳ Ｐゴシック" pitchFamily="34" charset="-128"/>
                <a:cs typeface="Arial" charset="0"/>
              </a:rPr>
              <a:t> Poulsen, overlæge, Center for Hæmofili og Trombose, Blodprøver og Biokemi,</a:t>
            </a:r>
          </a:p>
          <a:p>
            <a:pPr eaLnBrk="1" hangingPunct="1"/>
            <a:r>
              <a:rPr lang="da-DK" sz="1300" dirty="0" smtClean="0">
                <a:latin typeface="Arial" charset="0"/>
                <a:ea typeface="ＭＳ Ｐゴシック" pitchFamily="34" charset="-128"/>
                <a:cs typeface="Arial" charset="0"/>
              </a:rPr>
              <a:t> Aarhus Universitetshospital</a:t>
            </a:r>
          </a:p>
        </p:txBody>
      </p:sp>
      <p:pic>
        <p:nvPicPr>
          <p:cNvPr id="6" name="Picture 2" descr="C:\Users\LHP\Pictures\hæmofilibilleder\image_preview[1]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6056" y="1196752"/>
            <a:ext cx="3403600" cy="25527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243501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Blødere og klinikeres behov </a:t>
            </a:r>
            <a:endParaRPr lang="da-DK" sz="3200" dirty="0"/>
          </a:p>
        </p:txBody>
      </p:sp>
      <p:graphicFrame>
        <p:nvGraphicFramePr>
          <p:cNvPr id="4" name="Pladsholder til indhold 3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2026171273"/>
              </p:ext>
            </p:extLst>
          </p:nvPr>
        </p:nvGraphicFramePr>
        <p:xfrm>
          <a:off x="612775" y="1600200"/>
          <a:ext cx="8153400" cy="49971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291717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da-DK" sz="3200" dirty="0" smtClean="0"/>
              <a:t>Økonomi i projekt ”Beslutningsstøtte værktøj i bløderbehandlingen”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da-DK" sz="2400" dirty="0" smtClean="0"/>
              <a:t>Bevillinger:</a:t>
            </a:r>
          </a:p>
          <a:p>
            <a:r>
              <a:rPr lang="da-DK" sz="2400" dirty="0" smtClean="0"/>
              <a:t>Sundhedsstyrelsen til udvikling</a:t>
            </a:r>
          </a:p>
          <a:p>
            <a:r>
              <a:rPr lang="da-DK" sz="2400" dirty="0" smtClean="0"/>
              <a:t>Helsefonden</a:t>
            </a:r>
          </a:p>
          <a:p>
            <a:r>
              <a:rPr lang="da-DK" sz="2400" dirty="0" smtClean="0"/>
              <a:t>Lederforum for IT, Region Midt</a:t>
            </a:r>
          </a:p>
          <a:p>
            <a:endParaRPr lang="da-DK" sz="2400" dirty="0"/>
          </a:p>
          <a:p>
            <a:pPr marL="0" indent="0">
              <a:buNone/>
            </a:pPr>
            <a:r>
              <a:rPr lang="da-DK" sz="2400" dirty="0" smtClean="0"/>
              <a:t>Anden finansiering:</a:t>
            </a:r>
          </a:p>
          <a:p>
            <a:pPr>
              <a:buFont typeface="Wingdings" charset="2"/>
              <a:buChar char=""/>
            </a:pPr>
            <a:r>
              <a:rPr lang="da-DK" sz="2400" dirty="0" smtClean="0"/>
              <a:t>Egen finansiering</a:t>
            </a:r>
          </a:p>
          <a:p>
            <a:pPr>
              <a:buFont typeface="Wingdings" charset="2"/>
              <a:buChar char=""/>
            </a:pPr>
            <a:r>
              <a:rPr lang="da-DK" sz="2400" dirty="0" err="1" smtClean="0"/>
              <a:t>Journl</a:t>
            </a:r>
            <a:r>
              <a:rPr lang="da-DK" sz="2400" dirty="0" smtClean="0"/>
              <a:t> </a:t>
            </a:r>
          </a:p>
          <a:p>
            <a:pPr marL="0" indent="0">
              <a:buNone/>
            </a:pPr>
            <a:endParaRPr lang="da-DK" sz="2400" dirty="0" smtClean="0"/>
          </a:p>
          <a:p>
            <a:pPr>
              <a:buFont typeface="Wingdings" charset="2"/>
              <a:buChar char=""/>
            </a:pPr>
            <a:endParaRPr lang="da-DK" sz="2400" dirty="0"/>
          </a:p>
          <a:p>
            <a:pPr marL="0" indent="0">
              <a:buNone/>
            </a:pPr>
            <a:endParaRPr lang="da-DK" sz="2400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136104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Brugerinddragelse og samarbejde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da-DK" sz="2400" dirty="0" smtClean="0"/>
              <a:t>Workshops med afdækning af behov og ideer til løsning:</a:t>
            </a:r>
          </a:p>
          <a:p>
            <a:r>
              <a:rPr lang="da-DK" sz="2400" dirty="0" smtClean="0"/>
              <a:t>Patienter </a:t>
            </a:r>
          </a:p>
          <a:p>
            <a:r>
              <a:rPr lang="da-DK" sz="2400" dirty="0" smtClean="0"/>
              <a:t>Hæmofiliklinikker</a:t>
            </a:r>
          </a:p>
          <a:p>
            <a:pPr marL="0" indent="0">
              <a:buNone/>
            </a:pPr>
            <a:endParaRPr lang="da-DK" sz="2400" dirty="0" smtClean="0"/>
          </a:p>
          <a:p>
            <a:r>
              <a:rPr lang="da-DK" sz="2400" dirty="0" smtClean="0"/>
              <a:t>Center for Telemedicin, RM</a:t>
            </a:r>
          </a:p>
          <a:p>
            <a:r>
              <a:rPr lang="da-DK" sz="2400" dirty="0" err="1" smtClean="0"/>
              <a:t>Journl</a:t>
            </a:r>
            <a:endParaRPr lang="da-DK" sz="2400" dirty="0"/>
          </a:p>
        </p:txBody>
      </p:sp>
      <p:pic>
        <p:nvPicPr>
          <p:cNvPr id="4" name="Picture 3" descr="N:\Afdeling\FSTITAFD\ITUdvikling\Telemedicin\Projekter\Beslutningsstøtte i bløderbehandling\Blødernes behov\Workshop 30-49\Billeder\Workshop_behov_boderpatienter_60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7" y="4293096"/>
            <a:ext cx="4358469" cy="23762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44326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Udviklingsproces</a:t>
            </a:r>
            <a:endParaRPr lang="da-DK" sz="3200" dirty="0"/>
          </a:p>
        </p:txBody>
      </p:sp>
      <p:pic>
        <p:nvPicPr>
          <p:cNvPr id="4" name="Billede 1" descr="X:\Koncern\SUN\SunPlanlaeg\_Faelles\Telemedicin\Projekter\Telemedicin til Blødere\Workshop 30-49\Billeder\P1010677.JPG"/>
          <p:cNvPicPr>
            <a:picLocks noGrp="1" noChangeAspect="1" noChangeArrowheads="1"/>
          </p:cNvPicPr>
          <p:nvPr>
            <p:ph sz="quarter"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110" b="15110"/>
          <a:stretch/>
        </p:blipFill>
        <p:spPr bwMode="auto">
          <a:xfrm>
            <a:off x="612671" y="1600207"/>
            <a:ext cx="4172407" cy="2300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0" t="42027" r="13238" b="20042"/>
          <a:stretch/>
        </p:blipFill>
        <p:spPr bwMode="auto">
          <a:xfrm>
            <a:off x="3376246" y="4287100"/>
            <a:ext cx="5641018" cy="24960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221320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6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/>
              <a:t>U</a:t>
            </a:r>
            <a:r>
              <a:rPr lang="da-DK" sz="3200" dirty="0" smtClean="0"/>
              <a:t>dviklingsproces</a:t>
            </a:r>
            <a:endParaRPr lang="da-DK" sz="3200" dirty="0"/>
          </a:p>
        </p:txBody>
      </p:sp>
      <p:graphicFrame>
        <p:nvGraphicFramePr>
          <p:cNvPr id="2" name="Diagram 1"/>
          <p:cNvGraphicFramePr/>
          <p:nvPr>
            <p:extLst>
              <p:ext uri="{D42A27DB-BD31-4B8C-83A1-F6EECF244321}">
                <p14:modId xmlns:p14="http://schemas.microsoft.com/office/powerpoint/2010/main" val="3332644530"/>
              </p:ext>
            </p:extLst>
          </p:nvPr>
        </p:nvGraphicFramePr>
        <p:xfrm>
          <a:off x="886265" y="1396999"/>
          <a:ext cx="6914270" cy="46802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12" name="Gruppe 11"/>
          <p:cNvGrpSpPr/>
          <p:nvPr/>
        </p:nvGrpSpPr>
        <p:grpSpPr>
          <a:xfrm>
            <a:off x="2743880" y="2563822"/>
            <a:ext cx="3178277" cy="2394707"/>
            <a:chOff x="2743880" y="2563822"/>
            <a:chExt cx="3178277" cy="2394707"/>
          </a:xfrm>
        </p:grpSpPr>
        <p:pic>
          <p:nvPicPr>
            <p:cNvPr id="5" name="Billede 4"/>
            <p:cNvPicPr>
              <a:picLocks noChangeAspect="1"/>
            </p:cNvPicPr>
            <p:nvPr/>
          </p:nvPicPr>
          <p:blipFill>
            <a:blip r:embed="rId7" cstate="print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805293" y="3021027"/>
              <a:ext cx="1209849" cy="1209849"/>
            </a:xfrm>
            <a:prstGeom prst="rect">
              <a:avLst/>
            </a:prstGeom>
          </p:spPr>
        </p:pic>
        <p:pic>
          <p:nvPicPr>
            <p:cNvPr id="6" name="Billede 5"/>
            <p:cNvPicPr>
              <a:picLocks noChangeAspect="1"/>
            </p:cNvPicPr>
            <p:nvPr/>
          </p:nvPicPr>
          <p:blipFill>
            <a:blip r:embed="rId8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22157" y="2563822"/>
              <a:ext cx="900000" cy="900000"/>
            </a:xfrm>
            <a:prstGeom prst="rect">
              <a:avLst/>
            </a:prstGeom>
          </p:spPr>
        </p:pic>
        <p:pic>
          <p:nvPicPr>
            <p:cNvPr id="8" name="Billede 7"/>
            <p:cNvPicPr>
              <a:picLocks noChangeAspect="1"/>
            </p:cNvPicPr>
            <p:nvPr/>
          </p:nvPicPr>
          <p:blipFill>
            <a:blip r:embed="rId9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15142" y="4058529"/>
              <a:ext cx="900000" cy="900000"/>
            </a:xfrm>
            <a:prstGeom prst="rect">
              <a:avLst/>
            </a:prstGeom>
          </p:spPr>
        </p:pic>
        <p:pic>
          <p:nvPicPr>
            <p:cNvPr id="9" name="Billede 8"/>
            <p:cNvPicPr>
              <a:picLocks noChangeAspect="1"/>
            </p:cNvPicPr>
            <p:nvPr/>
          </p:nvPicPr>
          <p:blipFill>
            <a:blip r:embed="rId10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880" y="4058529"/>
              <a:ext cx="900000" cy="900000"/>
            </a:xfrm>
            <a:prstGeom prst="rect">
              <a:avLst/>
            </a:prstGeom>
          </p:spPr>
        </p:pic>
        <p:pic>
          <p:nvPicPr>
            <p:cNvPr id="10" name="Billede 9"/>
            <p:cNvPicPr>
              <a:picLocks noChangeAspect="1"/>
            </p:cNvPicPr>
            <p:nvPr/>
          </p:nvPicPr>
          <p:blipFill>
            <a:blip r:embed="rId11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43880" y="2563822"/>
              <a:ext cx="900000" cy="900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71528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Samspil ml bløderpatient og kliniker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244717"/>
            <a:ext cx="8856983" cy="317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831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45" y="695324"/>
            <a:ext cx="8994724" cy="5051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6852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" y="908720"/>
            <a:ext cx="9092565" cy="4411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24358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Samspil ml bløderpatient og kliniker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244717"/>
            <a:ext cx="8856983" cy="317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6372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Registrering af medicin i </a:t>
            </a:r>
            <a:r>
              <a:rPr lang="da-DK" sz="3200" dirty="0" err="1" smtClean="0"/>
              <a:t>bløderappen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6325" y="2060848"/>
            <a:ext cx="6991350" cy="4176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1116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Agenda</a:t>
            </a:r>
            <a:endParaRPr lang="da-DK" sz="3200" dirty="0"/>
          </a:p>
        </p:txBody>
      </p:sp>
      <p:sp>
        <p:nvSpPr>
          <p:cNvPr id="5" name="Pladsholder til indhold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a-DK" sz="2400" dirty="0" smtClean="0"/>
              <a:t>Baggrund for projekt ”Beslutningsstøtte værktøj i bløderbehandlingen</a:t>
            </a:r>
          </a:p>
          <a:p>
            <a:r>
              <a:rPr lang="da-DK" sz="2400" dirty="0" smtClean="0"/>
              <a:t>Deltagere i projektet</a:t>
            </a:r>
          </a:p>
          <a:p>
            <a:r>
              <a:rPr lang="da-DK" sz="2400" dirty="0" smtClean="0"/>
              <a:t>Resultater af projektet</a:t>
            </a:r>
          </a:p>
          <a:p>
            <a:r>
              <a:rPr lang="da-DK" sz="2400" dirty="0" smtClean="0"/>
              <a:t>Fremtidige perspektiver</a:t>
            </a:r>
          </a:p>
          <a:p>
            <a:r>
              <a:rPr lang="da-DK" sz="2400" dirty="0" smtClean="0"/>
              <a:t>Finansiering af den fremtidige drift</a:t>
            </a:r>
          </a:p>
          <a:p>
            <a:pPr marL="0" indent="0">
              <a:buNone/>
            </a:pPr>
            <a:endParaRPr lang="da-DK" sz="2400" dirty="0" smtClean="0"/>
          </a:p>
          <a:p>
            <a:r>
              <a:rPr lang="da-DK" sz="2400" dirty="0" smtClean="0"/>
              <a:t>Ny behandling</a:t>
            </a:r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7874596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ladsholder til indhold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6" y="908720"/>
            <a:ext cx="3069391" cy="5456225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8" name="Pladsholder til indhold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980727"/>
            <a:ext cx="3124505" cy="5553733"/>
          </a:xfrm>
          <a:prstGeom prst="rect">
            <a:avLst/>
          </a:prstGeom>
          <a:ln>
            <a:solidFill>
              <a:schemeClr val="accent1"/>
            </a:solidFill>
          </a:ln>
        </p:spPr>
      </p:pic>
    </p:spTree>
    <p:extLst>
      <p:ext uri="{BB962C8B-B14F-4D97-AF65-F5344CB8AC3E}">
        <p14:creationId xmlns:p14="http://schemas.microsoft.com/office/powerpoint/2010/main" val="2339171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Samspil ml patient og kliniker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da-DK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5" y="2244717"/>
            <a:ext cx="8856983" cy="31738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317011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Patientens registreringer i bløder-</a:t>
            </a:r>
            <a:r>
              <a:rPr lang="da-DK" sz="3200" dirty="0" err="1" smtClean="0"/>
              <a:t>app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0" indent="0">
              <a:buNone/>
            </a:pPr>
            <a:endParaRPr lang="da-DK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860" y="1663294"/>
            <a:ext cx="9069934" cy="51947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49644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119" y="635519"/>
            <a:ext cx="8852535" cy="50749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44774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450" y="666750"/>
            <a:ext cx="7785100" cy="552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96207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755650"/>
            <a:ext cx="7766050" cy="534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92926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8500"/>
            <a:ext cx="9734550" cy="546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341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980728"/>
            <a:ext cx="8755380" cy="4926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0827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014276"/>
            <a:ext cx="8957462" cy="53574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50298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661988"/>
            <a:ext cx="8172450" cy="553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97439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Baggrunden for projektet 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a-DK" sz="2400" dirty="0" smtClean="0"/>
              <a:t>Initiativ fra Danmarks Bløderforening</a:t>
            </a:r>
          </a:p>
          <a:p>
            <a:r>
              <a:rPr lang="da-DK" sz="2400" dirty="0" smtClean="0"/>
              <a:t>2016 møde i Danmarks Bløderforening </a:t>
            </a:r>
          </a:p>
          <a:p>
            <a:r>
              <a:rPr lang="da-DK" sz="2400" dirty="0" smtClean="0"/>
              <a:t>Repræsentanter for de telemedicinske centre, bløderforeningen, hæmofili læger</a:t>
            </a:r>
          </a:p>
          <a:p>
            <a:pPr marL="0" indent="0">
              <a:buNone/>
            </a:pPr>
            <a:endParaRPr lang="da-DK" sz="2400" dirty="0" smtClean="0"/>
          </a:p>
          <a:p>
            <a:r>
              <a:rPr lang="da-DK" sz="2400" dirty="0" smtClean="0"/>
              <a:t>Fælles behov/ønske for bløderpatienter og klinikere </a:t>
            </a:r>
          </a:p>
          <a:p>
            <a:r>
              <a:rPr lang="da-DK" sz="2400" dirty="0" smtClean="0"/>
              <a:t>Telemedicin som mulighed for at forbedre udveksling af vigtige oplysninger mellem bløderpatienter og hæmofiliklinikkerne </a:t>
            </a:r>
            <a:r>
              <a:rPr lang="da-DK" sz="2400" dirty="0" smtClean="0">
                <a:sym typeface="Wingdings"/>
              </a:rPr>
              <a:t>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38110612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Tusind tak </a:t>
            </a:r>
            <a:r>
              <a:rPr lang="da-DK" sz="3200" dirty="0" smtClean="0">
                <a:sym typeface="Wingdings"/>
              </a:rPr>
              <a:t>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a-DK" dirty="0" smtClean="0"/>
              <a:t>Alle blødere der har deltaget</a:t>
            </a:r>
          </a:p>
          <a:p>
            <a:r>
              <a:rPr lang="da-DK" dirty="0" smtClean="0"/>
              <a:t>Danmarks Bløderforening</a:t>
            </a:r>
          </a:p>
          <a:p>
            <a:r>
              <a:rPr lang="da-DK" dirty="0" smtClean="0"/>
              <a:t>De Telemedicinske centre</a:t>
            </a:r>
          </a:p>
          <a:p>
            <a:r>
              <a:rPr lang="da-DK" dirty="0" smtClean="0"/>
              <a:t>Læger, sygeplejerske og sekretær</a:t>
            </a:r>
          </a:p>
          <a:p>
            <a:r>
              <a:rPr lang="da-DK" dirty="0" err="1" smtClean="0"/>
              <a:t>Journl</a:t>
            </a:r>
            <a:endParaRPr lang="da-DK" dirty="0" smtClean="0"/>
          </a:p>
          <a:p>
            <a:r>
              <a:rPr lang="da-DK" dirty="0" smtClean="0"/>
              <a:t>Bevillingsgivere</a:t>
            </a:r>
          </a:p>
          <a:p>
            <a:pPr marL="0" indent="0">
              <a:buNone/>
            </a:pPr>
            <a:endParaRPr lang="da-DK" dirty="0" smtClean="0"/>
          </a:p>
        </p:txBody>
      </p:sp>
    </p:spTree>
    <p:extLst>
      <p:ext uri="{BB962C8B-B14F-4D97-AF65-F5344CB8AC3E}">
        <p14:creationId xmlns:p14="http://schemas.microsoft.com/office/powerpoint/2010/main" val="3112477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013" y="438150"/>
            <a:ext cx="4663440" cy="638048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22179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Projekter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a-DK" sz="2400" dirty="0" err="1" smtClean="0"/>
              <a:t>Bløderapp</a:t>
            </a:r>
            <a:r>
              <a:rPr lang="da-DK" sz="2400" dirty="0" smtClean="0"/>
              <a:t> med kliniker webside</a:t>
            </a:r>
          </a:p>
          <a:p>
            <a:pPr marL="0" indent="0">
              <a:buNone/>
            </a:pPr>
            <a:r>
              <a:rPr lang="da-DK" sz="2400" dirty="0"/>
              <a:t> </a:t>
            </a:r>
            <a:r>
              <a:rPr lang="da-DK" sz="2400" dirty="0" smtClean="0"/>
              <a:t>   Søges midler til mindre ændringer og drift</a:t>
            </a:r>
          </a:p>
          <a:p>
            <a:pPr marL="0" indent="0">
              <a:buNone/>
            </a:pPr>
            <a:endParaRPr lang="da-DK" sz="2400" dirty="0" smtClean="0"/>
          </a:p>
          <a:p>
            <a:r>
              <a:rPr lang="da-DK" sz="2400" dirty="0" smtClean="0"/>
              <a:t>PRO - spørgeskema</a:t>
            </a:r>
          </a:p>
          <a:p>
            <a:pPr marL="0" indent="0">
              <a:buNone/>
            </a:pPr>
            <a:r>
              <a:rPr lang="da-DK" sz="2400" dirty="0"/>
              <a:t> </a:t>
            </a:r>
            <a:r>
              <a:rPr lang="da-DK" sz="2400" dirty="0" smtClean="0"/>
              <a:t>   </a:t>
            </a:r>
          </a:p>
          <a:p>
            <a:r>
              <a:rPr lang="da-DK" sz="2400" dirty="0" smtClean="0"/>
              <a:t>Database = bløderregister</a:t>
            </a:r>
            <a:endParaRPr lang="da-DK" sz="2400" dirty="0"/>
          </a:p>
        </p:txBody>
      </p:sp>
    </p:spTree>
    <p:extLst>
      <p:ext uri="{BB962C8B-B14F-4D97-AF65-F5344CB8AC3E}">
        <p14:creationId xmlns:p14="http://schemas.microsoft.com/office/powerpoint/2010/main" val="4934857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PRO = patient </a:t>
            </a:r>
            <a:r>
              <a:rPr lang="da-DK" sz="3200" dirty="0" err="1" smtClean="0"/>
              <a:t>reported</a:t>
            </a:r>
            <a:r>
              <a:rPr lang="da-DK" sz="3200" dirty="0" smtClean="0"/>
              <a:t> </a:t>
            </a:r>
            <a:r>
              <a:rPr lang="da-DK" sz="3200" dirty="0" err="1" smtClean="0"/>
              <a:t>outcome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a-DK" dirty="0" smtClean="0"/>
              <a:t>Bevilliget penge fra Sundheds- og ældreministeriet</a:t>
            </a:r>
          </a:p>
          <a:p>
            <a:r>
              <a:rPr lang="da-DK" dirty="0" smtClean="0"/>
              <a:t>Udvikling af rapporteringsværktøj til patienter</a:t>
            </a:r>
          </a:p>
          <a:p>
            <a:r>
              <a:rPr lang="da-DK" dirty="0" smtClean="0"/>
              <a:t>Samarbejde med </a:t>
            </a:r>
            <a:r>
              <a:rPr lang="da-DK" dirty="0" err="1" smtClean="0"/>
              <a:t>Ambu</a:t>
            </a:r>
            <a:r>
              <a:rPr lang="da-DK" dirty="0" err="1"/>
              <a:t>F</a:t>
            </a:r>
            <a:r>
              <a:rPr lang="da-DK" dirty="0" err="1" smtClean="0"/>
              <a:t>lex</a:t>
            </a:r>
            <a:r>
              <a:rPr lang="da-DK" dirty="0" smtClean="0"/>
              <a:t> i RM</a:t>
            </a:r>
          </a:p>
          <a:p>
            <a:r>
              <a:rPr lang="da-DK" dirty="0" smtClean="0"/>
              <a:t>Arbejdsgruppe med følgegruppe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35569631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PRO-spørgeskema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a-DK" dirty="0" smtClean="0"/>
              <a:t>Livskvalitet</a:t>
            </a:r>
          </a:p>
          <a:p>
            <a:r>
              <a:rPr lang="da-DK" dirty="0" smtClean="0"/>
              <a:t>Smerter</a:t>
            </a:r>
          </a:p>
          <a:p>
            <a:r>
              <a:rPr lang="da-DK" dirty="0" smtClean="0"/>
              <a:t>Funktionsniveau</a:t>
            </a:r>
          </a:p>
          <a:p>
            <a:r>
              <a:rPr lang="da-DK" dirty="0" smtClean="0"/>
              <a:t>Medicinforbrug</a:t>
            </a:r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76129821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Nyt bløderregister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a-DK" dirty="0" smtClean="0"/>
              <a:t>BI kontoret i Region Midt</a:t>
            </a:r>
          </a:p>
          <a:p>
            <a:r>
              <a:rPr lang="da-DK" dirty="0" smtClean="0"/>
              <a:t>Første indledende møde</a:t>
            </a:r>
          </a:p>
          <a:p>
            <a:r>
              <a:rPr lang="da-DK" dirty="0" smtClean="0"/>
              <a:t>Registeret baseret på data fra:</a:t>
            </a:r>
          </a:p>
          <a:p>
            <a:pPr marL="0" indent="0">
              <a:buNone/>
            </a:pPr>
            <a:r>
              <a:rPr lang="da-DK" dirty="0"/>
              <a:t> </a:t>
            </a:r>
            <a:r>
              <a:rPr lang="da-DK" dirty="0" smtClean="0"/>
              <a:t>  </a:t>
            </a:r>
            <a:r>
              <a:rPr lang="da-DK" dirty="0" err="1" smtClean="0"/>
              <a:t>Bløderappen</a:t>
            </a:r>
            <a:r>
              <a:rPr lang="da-DK" dirty="0" smtClean="0"/>
              <a:t>, PRO-spørgeskema, indtastede data, </a:t>
            </a:r>
          </a:p>
          <a:p>
            <a:pPr marL="0" indent="0">
              <a:buNone/>
            </a:pPr>
            <a:r>
              <a:rPr lang="da-DK" dirty="0"/>
              <a:t> </a:t>
            </a:r>
            <a:r>
              <a:rPr lang="da-DK" dirty="0" smtClean="0"/>
              <a:t>  mm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310555437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Vigtige perspektiver i projekterne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a-DK" dirty="0" smtClean="0"/>
              <a:t>Lettere at registre medicin og blødninger</a:t>
            </a:r>
          </a:p>
          <a:p>
            <a:r>
              <a:rPr lang="da-DK" dirty="0" smtClean="0"/>
              <a:t>Bedre overblik, tidstro data</a:t>
            </a:r>
          </a:p>
          <a:p>
            <a:r>
              <a:rPr lang="da-DK" dirty="0" smtClean="0"/>
              <a:t>Forbedre bløderens </a:t>
            </a:r>
            <a:r>
              <a:rPr lang="da-DK" dirty="0" err="1" smtClean="0"/>
              <a:t>egenmestring</a:t>
            </a:r>
            <a:r>
              <a:rPr lang="da-DK" dirty="0" smtClean="0"/>
              <a:t> og indsigt</a:t>
            </a:r>
          </a:p>
          <a:p>
            <a:r>
              <a:rPr lang="da-DK" dirty="0" smtClean="0"/>
              <a:t>Forbedre den individuelt tilrettelagte behandling</a:t>
            </a:r>
          </a:p>
          <a:p>
            <a:r>
              <a:rPr lang="da-DK" dirty="0" smtClean="0"/>
              <a:t>Overblik på populationsniveau</a:t>
            </a:r>
          </a:p>
          <a:p>
            <a:r>
              <a:rPr lang="da-DK" dirty="0" smtClean="0"/>
              <a:t>Kvalitetssikring herunder vurdering af ny behandling</a:t>
            </a:r>
          </a:p>
          <a:p>
            <a:r>
              <a:rPr lang="da-DK" dirty="0" smtClean="0"/>
              <a:t>Forskning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907131699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Nye behandlinger – men samme princip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a-DK" dirty="0" smtClean="0"/>
              <a:t>Videreudvikling af standard produkter </a:t>
            </a:r>
          </a:p>
          <a:p>
            <a:r>
              <a:rPr lang="da-DK" dirty="0" smtClean="0"/>
              <a:t>Langtidsvirkende faktor VIII og IX</a:t>
            </a:r>
          </a:p>
          <a:p>
            <a:r>
              <a:rPr lang="da-DK" dirty="0" smtClean="0"/>
              <a:t>FIX produkterne forholdsvis større halveringstid</a:t>
            </a:r>
          </a:p>
          <a:p>
            <a:r>
              <a:rPr lang="da-DK" dirty="0" smtClean="0"/>
              <a:t>FVIII produkterne </a:t>
            </a:r>
            <a:r>
              <a:rPr lang="da-DK" dirty="0" err="1" smtClean="0"/>
              <a:t>ca</a:t>
            </a:r>
            <a:r>
              <a:rPr lang="da-DK" dirty="0" smtClean="0"/>
              <a:t> x 1,5 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8566173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Nye behandlinger – ændret princip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a-DK" dirty="0" smtClean="0"/>
              <a:t>Ændrer blodstørkningen på anden vis</a:t>
            </a:r>
          </a:p>
          <a:p>
            <a:r>
              <a:rPr lang="da-DK" dirty="0" smtClean="0"/>
              <a:t>Nedsættelse af opløsning af </a:t>
            </a:r>
            <a:r>
              <a:rPr lang="da-DK" dirty="0" err="1" smtClean="0"/>
              <a:t>koagel</a:t>
            </a:r>
            <a:endParaRPr lang="da-DK" dirty="0" smtClean="0"/>
          </a:p>
          <a:p>
            <a:r>
              <a:rPr lang="da-DK" dirty="0" smtClean="0"/>
              <a:t>Nedsættelse af en vigtig bremser af blodstørkning</a:t>
            </a:r>
          </a:p>
          <a:p>
            <a:r>
              <a:rPr lang="da-DK" dirty="0" smtClean="0"/>
              <a:t>Efterligning af faktor VIII med et antistof</a:t>
            </a:r>
          </a:p>
          <a:p>
            <a:r>
              <a:rPr lang="da-DK" dirty="0" smtClean="0"/>
              <a:t>Injektion i huden i stedet for på blodåre</a:t>
            </a:r>
          </a:p>
          <a:p>
            <a:r>
              <a:rPr lang="da-DK" dirty="0" smtClean="0"/>
              <a:t>Profylakse til patienter med inhibitor</a:t>
            </a:r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1858252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Genterapi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a-DK" dirty="0" smtClean="0"/>
              <a:t>Længst fremme med FIX</a:t>
            </a:r>
          </a:p>
          <a:p>
            <a:r>
              <a:rPr lang="da-DK" dirty="0" smtClean="0"/>
              <a:t>FVIII undervejs</a:t>
            </a:r>
          </a:p>
          <a:p>
            <a:r>
              <a:rPr lang="da-DK" dirty="0" smtClean="0"/>
              <a:t>Endnu ikke faktorniveauer der betyder helbredelse</a:t>
            </a:r>
          </a:p>
          <a:p>
            <a:r>
              <a:rPr lang="da-DK" dirty="0" smtClean="0"/>
              <a:t>Som oftest niveau </a:t>
            </a:r>
            <a:r>
              <a:rPr lang="da-DK" dirty="0" err="1" smtClean="0"/>
              <a:t>sv</a:t>
            </a:r>
            <a:r>
              <a:rPr lang="da-DK" dirty="0" smtClean="0"/>
              <a:t> t mild hæmofili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97791133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Partnere i projektet</a:t>
            </a:r>
            <a:endParaRPr lang="da-DK" dirty="0"/>
          </a:p>
        </p:txBody>
      </p:sp>
      <p:pic>
        <p:nvPicPr>
          <p:cNvPr id="4" name="Billed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382" y="1613932"/>
            <a:ext cx="2493653" cy="1094988"/>
          </a:xfrm>
          <a:prstGeom prst="rect">
            <a:avLst/>
          </a:prstGeom>
        </p:spPr>
      </p:pic>
      <p:pic>
        <p:nvPicPr>
          <p:cNvPr id="5" name="Billede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31840" y="2982441"/>
            <a:ext cx="2664296" cy="773082"/>
          </a:xfrm>
          <a:prstGeom prst="rect">
            <a:avLst/>
          </a:prstGeom>
        </p:spPr>
      </p:pic>
      <p:pic>
        <p:nvPicPr>
          <p:cNvPr id="6" name="Billede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973603"/>
            <a:ext cx="3352800" cy="1143000"/>
          </a:xfrm>
          <a:prstGeom prst="rect">
            <a:avLst/>
          </a:prstGeom>
        </p:spPr>
      </p:pic>
      <p:pic>
        <p:nvPicPr>
          <p:cNvPr id="7" name="Billede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920" y="5137764"/>
            <a:ext cx="1008112" cy="1008112"/>
          </a:xfrm>
          <a:prstGeom prst="rect">
            <a:avLst/>
          </a:prstGeom>
        </p:spPr>
      </p:pic>
      <p:pic>
        <p:nvPicPr>
          <p:cNvPr id="8" name="Billed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8" y="1766060"/>
            <a:ext cx="1045464" cy="1225296"/>
          </a:xfrm>
          <a:prstGeom prst="rect">
            <a:avLst/>
          </a:prstGeom>
        </p:spPr>
      </p:pic>
      <p:pic>
        <p:nvPicPr>
          <p:cNvPr id="9" name="Billede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4127146"/>
            <a:ext cx="2693265" cy="8134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90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Spændende tider – dog med udfordringer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a-DK" dirty="0" smtClean="0"/>
              <a:t>Giver mulighed for endnu mere individuel behandling </a:t>
            </a:r>
          </a:p>
          <a:p>
            <a:r>
              <a:rPr lang="da-DK" dirty="0" smtClean="0"/>
              <a:t>Flere patienter kan behandles mere optimalt</a:t>
            </a:r>
          </a:p>
          <a:p>
            <a:r>
              <a:rPr lang="da-DK" dirty="0" smtClean="0"/>
              <a:t>Kræver viden af både patient og behandler</a:t>
            </a:r>
          </a:p>
          <a:p>
            <a:r>
              <a:rPr lang="da-DK" dirty="0" smtClean="0"/>
              <a:t>Udfordringer i forhold til at kunne måle effekten</a:t>
            </a:r>
          </a:p>
          <a:p>
            <a:r>
              <a:rPr lang="da-DK" dirty="0" smtClean="0"/>
              <a:t>Omkostningerne ved behandlingerne</a:t>
            </a:r>
          </a:p>
        </p:txBody>
      </p:sp>
    </p:spTree>
    <p:extLst>
      <p:ext uri="{BB962C8B-B14F-4D97-AF65-F5344CB8AC3E}">
        <p14:creationId xmlns:p14="http://schemas.microsoft.com/office/powerpoint/2010/main" val="126185688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 smtClean="0"/>
              <a:t>Tak for opmærksomheden </a:t>
            </a:r>
            <a:r>
              <a:rPr lang="da-DK" dirty="0" smtClean="0">
                <a:sym typeface="Wingdings"/>
              </a:rPr>
              <a:t></a:t>
            </a:r>
            <a:endParaRPr lang="da-DK" dirty="0"/>
          </a:p>
        </p:txBody>
      </p:sp>
      <p:pic>
        <p:nvPicPr>
          <p:cNvPr id="4" name="Picture 2" descr="C:\Users\LHP\Pictures\hospitalsbilleder\imagesSC0TM9CZ.jpg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 t="9682" b="9682"/>
          <a:stretch>
            <a:fillRect/>
          </a:stretch>
        </p:blipFill>
        <p:spPr bwMode="auto">
          <a:xfrm>
            <a:off x="612648" y="1600198"/>
            <a:ext cx="4318000" cy="2380980"/>
          </a:xfrm>
          <a:prstGeom prst="rect">
            <a:avLst/>
          </a:prstGeom>
          <a:noFill/>
        </p:spPr>
      </p:pic>
      <p:pic>
        <p:nvPicPr>
          <p:cNvPr id="5" name="Picture 2" descr="C:\Users\LHP\Pictures\hospitalsbilleder\imagesXK3KFY2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38927" y="3369149"/>
            <a:ext cx="4254500" cy="298450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384664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Økonomisk analyse 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a-DK" sz="2400" dirty="0" smtClean="0"/>
              <a:t>Besparelse ved mindre kassation af dyr medicin</a:t>
            </a:r>
          </a:p>
          <a:p>
            <a:r>
              <a:rPr lang="da-DK" sz="2400" dirty="0" smtClean="0"/>
              <a:t>Mere optimal anvendelse af blødermedicinen</a:t>
            </a:r>
          </a:p>
          <a:p>
            <a:r>
              <a:rPr lang="da-DK" sz="2400" dirty="0" smtClean="0"/>
              <a:t>På længere sigt færre udgifter til </a:t>
            </a:r>
            <a:r>
              <a:rPr lang="da-DK" sz="2400" dirty="0"/>
              <a:t>o</a:t>
            </a:r>
            <a:r>
              <a:rPr lang="da-DK" sz="2400" dirty="0" smtClean="0"/>
              <a:t>peration af skadede led </a:t>
            </a:r>
            <a:r>
              <a:rPr lang="da-DK" sz="2400" dirty="0" err="1" smtClean="0"/>
              <a:t>pga</a:t>
            </a:r>
            <a:r>
              <a:rPr lang="da-DK" sz="2400" dirty="0" smtClean="0"/>
              <a:t> mere optimal behandling</a:t>
            </a:r>
          </a:p>
          <a:p>
            <a:endParaRPr lang="da-DK" sz="2400" dirty="0"/>
          </a:p>
          <a:p>
            <a:r>
              <a:rPr lang="da-DK" sz="2400" dirty="0" smtClean="0"/>
              <a:t>Bløderpatienter, der lever mere normalt liv med højt funktionsniveau!</a:t>
            </a:r>
          </a:p>
          <a:p>
            <a:pPr marL="0" indent="0">
              <a:buNone/>
            </a:pPr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107214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Formål med projektet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da-DK" sz="2400" dirty="0" smtClean="0"/>
              <a:t>Bedre og tidstro information om forbrug af medicin og blødninger</a:t>
            </a:r>
          </a:p>
          <a:p>
            <a:r>
              <a:rPr lang="da-DK" sz="2400" dirty="0" smtClean="0"/>
              <a:t>Støtte dialog og samarbejde mellem patient og læge/sygeplejerske</a:t>
            </a:r>
          </a:p>
          <a:p>
            <a:r>
              <a:rPr lang="da-DK" sz="2400" dirty="0" smtClean="0"/>
              <a:t>Mere overblik over behandlingen for både patient, læge og sygeplejerske</a:t>
            </a:r>
          </a:p>
          <a:p>
            <a:r>
              <a:rPr lang="da-DK" sz="2400" dirty="0" smtClean="0"/>
              <a:t>Forbedre patientens mulighed for </a:t>
            </a:r>
            <a:r>
              <a:rPr lang="da-DK" sz="2400" dirty="0" err="1" smtClean="0"/>
              <a:t>egenmestring</a:t>
            </a:r>
            <a:endParaRPr lang="da-DK" sz="2400" dirty="0" smtClean="0"/>
          </a:p>
          <a:p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38140458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Behandling og diagnostik af blødersygdom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da-DK" sz="2400" dirty="0" smtClean="0"/>
              <a:t>Højtspecialiseret funktion på AUH og RH</a:t>
            </a:r>
          </a:p>
          <a:p>
            <a:r>
              <a:rPr lang="da-DK" sz="2400" dirty="0" smtClean="0"/>
              <a:t>Både voksne og børn</a:t>
            </a:r>
          </a:p>
          <a:p>
            <a:r>
              <a:rPr lang="da-DK" sz="2400" dirty="0" err="1" smtClean="0"/>
              <a:t>Ca</a:t>
            </a:r>
            <a:r>
              <a:rPr lang="da-DK" sz="2400" dirty="0" smtClean="0"/>
              <a:t> 1100 patienter – 650 patienter på AUH</a:t>
            </a:r>
          </a:p>
          <a:p>
            <a:r>
              <a:rPr lang="da-DK" sz="2400" dirty="0" smtClean="0"/>
              <a:t>Medicin udgift </a:t>
            </a:r>
            <a:r>
              <a:rPr lang="da-DK" sz="2400" dirty="0" err="1" smtClean="0"/>
              <a:t>ca</a:t>
            </a:r>
            <a:r>
              <a:rPr lang="da-DK" sz="2400" dirty="0" smtClean="0"/>
              <a:t> 300 </a:t>
            </a:r>
            <a:r>
              <a:rPr lang="da-DK" sz="2400" dirty="0" err="1" smtClean="0"/>
              <a:t>mill</a:t>
            </a:r>
            <a:r>
              <a:rPr lang="da-DK" sz="2400" dirty="0" smtClean="0"/>
              <a:t> </a:t>
            </a:r>
            <a:r>
              <a:rPr lang="da-DK" sz="2400" dirty="0" err="1" smtClean="0"/>
              <a:t>kr</a:t>
            </a:r>
            <a:r>
              <a:rPr lang="da-DK" sz="2400" dirty="0" smtClean="0"/>
              <a:t> pr år i DK</a:t>
            </a:r>
          </a:p>
          <a:p>
            <a:endParaRPr lang="da-DK" sz="3000" dirty="0" smtClean="0"/>
          </a:p>
          <a:p>
            <a:pPr marL="0" indent="0">
              <a:buNone/>
            </a:pPr>
            <a:endParaRPr lang="da-DK" sz="3000" dirty="0" smtClean="0"/>
          </a:p>
          <a:p>
            <a:endParaRPr lang="da-DK" dirty="0" smtClean="0"/>
          </a:p>
          <a:p>
            <a:endParaRPr lang="da-DK" dirty="0" smtClean="0"/>
          </a:p>
          <a:p>
            <a:endParaRPr lang="da-DK" dirty="0" smtClean="0"/>
          </a:p>
          <a:p>
            <a:pPr marL="0" indent="0">
              <a:buNone/>
            </a:pP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6611591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Bløderbehandling i hjemmet</a:t>
            </a:r>
            <a:endParaRPr lang="da-DK" sz="3200" dirty="0"/>
          </a:p>
        </p:txBody>
      </p:sp>
      <p:sp>
        <p:nvSpPr>
          <p:cNvPr id="3" name="Pladsholder til indhol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buFont typeface="Wingdings" charset="2"/>
              <a:buChar char="q"/>
            </a:pPr>
            <a:r>
              <a:rPr lang="da-DK" sz="2400" dirty="0" smtClean="0"/>
              <a:t>Anlæggelse af kanyle i blodåre eller port á </a:t>
            </a:r>
            <a:r>
              <a:rPr lang="da-DK" sz="2400" dirty="0" err="1" smtClean="0"/>
              <a:t>kath</a:t>
            </a:r>
            <a:endParaRPr lang="da-DK" sz="2400" dirty="0" smtClean="0"/>
          </a:p>
          <a:p>
            <a:r>
              <a:rPr lang="da-DK" sz="2400" dirty="0" smtClean="0"/>
              <a:t>Effektive og sikre gensplejsede produkter</a:t>
            </a:r>
          </a:p>
          <a:p>
            <a:r>
              <a:rPr lang="da-DK" sz="2400" dirty="0" smtClean="0"/>
              <a:t>Behandling: Forebyggende og mod blødning</a:t>
            </a:r>
          </a:p>
          <a:p>
            <a:r>
              <a:rPr lang="da-DK" sz="2400" dirty="0"/>
              <a:t>R</a:t>
            </a:r>
            <a:r>
              <a:rPr lang="da-DK" sz="2400" dirty="0" smtClean="0"/>
              <a:t>egistrering på papir af behandling og blødninger</a:t>
            </a:r>
          </a:p>
          <a:p>
            <a:endParaRPr lang="da-DK" dirty="0"/>
          </a:p>
        </p:txBody>
      </p:sp>
      <p:pic>
        <p:nvPicPr>
          <p:cNvPr id="4" name="Pladsholder til billede 5" descr="071128075101.jpg"/>
          <p:cNvPicPr>
            <a:picLocks noChangeAspect="1"/>
          </p:cNvPicPr>
          <p:nvPr/>
        </p:nvPicPr>
        <p:blipFill>
          <a:blip r:embed="rId2" cstate="print"/>
          <a:srcRect t="25079" b="25079"/>
          <a:stretch>
            <a:fillRect/>
          </a:stretch>
        </p:blipFill>
        <p:spPr>
          <a:xfrm>
            <a:off x="5220072" y="4221088"/>
            <a:ext cx="3158338" cy="2368788"/>
          </a:xfrm>
          <a:prstGeom prst="rect">
            <a:avLst/>
          </a:prstGeom>
        </p:spPr>
      </p:pic>
      <p:pic>
        <p:nvPicPr>
          <p:cNvPr id="5" name="Picture 3" descr="C:\Users\LHP\Pictures\2012-11-05 Karpaltunnelsyndrom svær hæmofili A\Karpaltunnelsyndrom svær hæmofili A 010.JPG"/>
          <p:cNvPicPr>
            <a:picLocks noChangeAspect="1" noChangeArrowheads="1"/>
          </p:cNvPicPr>
          <p:nvPr/>
        </p:nvPicPr>
        <p:blipFill>
          <a:blip r:embed="rId3" cstate="print"/>
          <a:srcRect t="13270" b="13270"/>
          <a:stretch>
            <a:fillRect/>
          </a:stretch>
        </p:blipFill>
        <p:spPr bwMode="auto">
          <a:xfrm>
            <a:off x="1115616" y="4005064"/>
            <a:ext cx="3333404" cy="1838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73442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a-DK" sz="3200" dirty="0" smtClean="0"/>
              <a:t>Projektdeltagere</a:t>
            </a:r>
            <a:endParaRPr lang="da-DK" sz="3200" dirty="0"/>
          </a:p>
        </p:txBody>
      </p:sp>
      <p:graphicFrame>
        <p:nvGraphicFramePr>
          <p:cNvPr id="4" name="Pladsholder til indhold 4"/>
          <p:cNvGraphicFramePr>
            <a:graphicFrameLocks noGrp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138815102"/>
              </p:ext>
            </p:extLst>
          </p:nvPr>
        </p:nvGraphicFramePr>
        <p:xfrm>
          <a:off x="612775" y="1600200"/>
          <a:ext cx="8153400" cy="449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677336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2&quot; unique_id=&quot;10002&quot;&gt;&lt;object type=&quot;3&quot; unique_id=&quot;10003&quot;&gt;&lt;property id=&quot;20148&quot; value=&quot;5&quot;/&gt;&lt;property id=&quot;20300&quot; value=&quot;Slide 1 - &amp;quot;IT-system for bløderpatienter og klinikere&amp;#x0D;&amp;#x0A;&amp;quot;&quot;/&gt;&lt;property id=&quot;20307&quot; value=&quot;368&quot;/&gt;&lt;/object&gt;&lt;object type=&quot;3&quot; unique_id=&quot;10004&quot;&gt;&lt;property id=&quot;20148&quot; value=&quot;5&quot;/&gt;&lt;property id=&quot;20300&quot; value=&quot;Slide 2 - &amp;quot;Behandling og diagnostik af blødersygdom&amp;quot;&quot;/&gt;&lt;property id=&quot;20307&quot; value=&quot;369&quot;/&gt;&lt;/object&gt;&lt;object type=&quot;3&quot; unique_id=&quot;10005&quot;&gt;&lt;property id=&quot;20148&quot; value=&quot;5&quot;/&gt;&lt;property id=&quot;20300&quot; value=&quot;Slide 3 - &amp;quot;Blødersygdom&amp;quot;&quot;/&gt;&lt;property id=&quot;20307&quot; value=&quot;370&quot;/&gt;&lt;/object&gt;&lt;object type=&quot;3&quot; unique_id=&quot;10006&quot;&gt;&lt;property id=&quot;20148&quot; value=&quot;5&quot;/&gt;&lt;property id=&quot;20300&quot; value=&quot;Slide 4 - &amp;quot;Bløderbehandling i hjemmet&amp;quot;&quot;/&gt;&lt;property id=&quot;20307&quot; value=&quot;379&quot;/&gt;&lt;/object&gt;&lt;object type=&quot;3&quot; unique_id=&quot;10007&quot;&gt;&lt;property id=&quot;20148&quot; value=&quot;5&quot;/&gt;&lt;property id=&quot;20300&quot; value=&quot;Slide 5&quot;/&gt;&lt;property id=&quot;20307&quot; value=&quot;380&quot;/&gt;&lt;/object&gt;&lt;object type=&quot;3&quot; unique_id=&quot;10008&quot;&gt;&lt;property id=&quot;20148&quot; value=&quot;5&quot;/&gt;&lt;property id=&quot;20300&quot; value=&quot;Slide 6 - &amp;quot;Projektdeltagere&amp;quot;&quot;/&gt;&lt;property id=&quot;20307&quot; value=&quot;381&quot;/&gt;&lt;/object&gt;&lt;object type=&quot;3&quot; unique_id=&quot;10009&quot;&gt;&lt;property id=&quot;20148&quot; value=&quot;5&quot;/&gt;&lt;property id=&quot;20300&quot; value=&quot;Slide 7&quot;/&gt;&lt;property id=&quot;20307&quot; value=&quot;382&quot;/&gt;&lt;/object&gt;&lt;object type=&quot;3&quot; unique_id=&quot;10010&quot;&gt;&lt;property id=&quot;20148&quot; value=&quot;5&quot;/&gt;&lt;property id=&quot;20300&quot; value=&quot;Slide 8&quot;/&gt;&lt;property id=&quot;20307&quot; value=&quot;385&quot;/&gt;&lt;/object&gt;&lt;object type=&quot;3&quot; unique_id=&quot;10011&quot;&gt;&lt;property id=&quot;20148&quot; value=&quot;5&quot;/&gt;&lt;property id=&quot;20300&quot; value=&quot;Slide 10&quot;/&gt;&lt;property id=&quot;20307&quot; value=&quot;386&quot;/&gt;&lt;/object&gt;&lt;object type=&quot;3&quot; unique_id=&quot;10012&quot;&gt;&lt;property id=&quot;20148&quot; value=&quot;5&quot;/&gt;&lt;property id=&quot;20300&quot; value=&quot;Slide 11&quot;/&gt;&lt;property id=&quot;20307&quot; value=&quot;384&quot;/&gt;&lt;/object&gt;&lt;object type=&quot;3&quot; unique_id=&quot;10013&quot;&gt;&lt;property id=&quot;20148&quot; value=&quot;5&quot;/&gt;&lt;property id=&quot;20300&quot; value=&quot;Slide 26&quot;/&gt;&lt;property id=&quot;20307&quot; value=&quot;383&quot;/&gt;&lt;/object&gt;&lt;object type=&quot;3&quot; unique_id=&quot;10053&quot;&gt;&lt;property id=&quot;20148&quot; value=&quot;5&quot;/&gt;&lt;property id=&quot;20300&quot; value=&quot;Slide 9&quot;/&gt;&lt;property id=&quot;20307&quot; value=&quot;387&quot;/&gt;&lt;/object&gt;&lt;object type=&quot;3&quot; unique_id=&quot;10138&quot;&gt;&lt;property id=&quot;20148&quot; value=&quot;5&quot;/&gt;&lt;property id=&quot;20300&quot; value=&quot;Slide 12&quot;/&gt;&lt;property id=&quot;20307&quot; value=&quot;388&quot;/&gt;&lt;/object&gt;&lt;object type=&quot;3&quot; unique_id=&quot;10184&quot;&gt;&lt;property id=&quot;20148&quot; value=&quot;5&quot;/&gt;&lt;property id=&quot;20300&quot; value=&quot;Slide 13&quot;/&gt;&lt;property id=&quot;20307&quot; value=&quot;389&quot;/&gt;&lt;/object&gt;&lt;object type=&quot;3&quot; unique_id=&quot;10233&quot;&gt;&lt;property id=&quot;20148&quot; value=&quot;5&quot;/&gt;&lt;property id=&quot;20300&quot; value=&quot;Slide 14&quot;/&gt;&lt;property id=&quot;20307&quot; value=&quot;390&quot;/&gt;&lt;/object&gt;&lt;object type=&quot;3&quot; unique_id=&quot;10285&quot;&gt;&lt;property id=&quot;20148&quot; value=&quot;5&quot;/&gt;&lt;property id=&quot;20300&quot; value=&quot;Slide 15&quot;/&gt;&lt;property id=&quot;20307&quot; value=&quot;391&quot;/&gt;&lt;/object&gt;&lt;object type=&quot;3&quot; unique_id=&quot;10340&quot;&gt;&lt;property id=&quot;20148&quot; value=&quot;5&quot;/&gt;&lt;property id=&quot;20300&quot; value=&quot;Slide 20&quot;/&gt;&lt;property id=&quot;20307&quot; value=&quot;392&quot;/&gt;&lt;/object&gt;&lt;object type=&quot;3&quot; unique_id=&quot;10436&quot;&gt;&lt;property id=&quot;20148&quot; value=&quot;5&quot;/&gt;&lt;property id=&quot;20300&quot; value=&quot;Slide 16&quot;/&gt;&lt;property id=&quot;20307&quot; value=&quot;393&quot;/&gt;&lt;/object&gt;&lt;object type=&quot;3&quot; unique_id=&quot;10437&quot;&gt;&lt;property id=&quot;20148&quot; value=&quot;5&quot;/&gt;&lt;property id=&quot;20300&quot; value=&quot;Slide 19&quot;/&gt;&lt;property id=&quot;20307&quot; value=&quot;394&quot;/&gt;&lt;/object&gt;&lt;object type=&quot;3&quot; unique_id=&quot;10438&quot;&gt;&lt;property id=&quot;20148&quot; value=&quot;5&quot;/&gt;&lt;property id=&quot;20300&quot; value=&quot;Slide 21&quot;/&gt;&lt;property id=&quot;20307&quot; value=&quot;395&quot;/&gt;&lt;/object&gt;&lt;object type=&quot;3&quot; unique_id=&quot;10505&quot;&gt;&lt;property id=&quot;20148&quot; value=&quot;5&quot;/&gt;&lt;property id=&quot;20300&quot; value=&quot;Slide 22&quot;/&gt;&lt;property id=&quot;20307&quot; value=&quot;396&quot;/&gt;&lt;/object&gt;&lt;object type=&quot;3&quot; unique_id=&quot;10575&quot;&gt;&lt;property id=&quot;20148&quot; value=&quot;5&quot;/&gt;&lt;property id=&quot;20300&quot; value=&quot;Slide 23&quot;/&gt;&lt;property id=&quot;20307&quot; value=&quot;397&quot;/&gt;&lt;/object&gt;&lt;object type=&quot;3&quot; unique_id=&quot;10648&quot;&gt;&lt;property id=&quot;20148&quot; value=&quot;5&quot;/&gt;&lt;property id=&quot;20300&quot; value=&quot;Slide 24&quot;/&gt;&lt;property id=&quot;20307&quot; value=&quot;398&quot;/&gt;&lt;/object&gt;&lt;object type=&quot;3&quot; unique_id=&quot;10724&quot;&gt;&lt;property id=&quot;20148&quot; value=&quot;5&quot;/&gt;&lt;property id=&quot;20300&quot; value=&quot;Slide 25&quot;/&gt;&lt;property id=&quot;20307&quot; value=&quot;399&quot;/&gt;&lt;/object&gt;&lt;object type=&quot;3&quot; unique_id=&quot;10829&quot;&gt;&lt;property id=&quot;20148&quot; value=&quot;5&quot;/&gt;&lt;property id=&quot;20300&quot; value=&quot;Slide 17&quot;/&gt;&lt;property id=&quot;20307&quot; value=&quot;400&quot;/&gt;&lt;/object&gt;&lt;object type=&quot;3&quot; unique_id=&quot;10830&quot;&gt;&lt;property id=&quot;20148&quot; value=&quot;5&quot;/&gt;&lt;property id=&quot;20300&quot; value=&quot;Slide 18&quot;/&gt;&lt;property id=&quot;20307&quot; value=&quot;401&quot;/&gt;&lt;/object&gt;&lt;/object&gt;&lt;object type=&quot;8&quot; unique_id=&quot;10026&quot;&gt;&lt;/object&gt;&lt;/object&gt;&lt;/database&gt;"/>
  <p:tag name="SECTOMILLISECCONVERTED" val="1"/>
</p:tagLst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edian">
  <a:themeElements>
    <a:clrScheme name="Oprindelse">
      <a:dk1>
        <a:sysClr val="windowText" lastClr="000000"/>
      </a:dk1>
      <a:lt1>
        <a:sysClr val="window" lastClr="FFFFFF"/>
      </a:lt1>
      <a:dk2>
        <a:srgbClr val="464653"/>
      </a:dk2>
      <a:lt2>
        <a:srgbClr val="DDE9EC"/>
      </a:lt2>
      <a:accent1>
        <a:srgbClr val="727CA3"/>
      </a:accent1>
      <a:accent2>
        <a:srgbClr val="9FB8CD"/>
      </a:accent2>
      <a:accent3>
        <a:srgbClr val="D2DA7A"/>
      </a:accent3>
      <a:accent4>
        <a:srgbClr val="FADA7A"/>
      </a:accent4>
      <a:accent5>
        <a:srgbClr val="B88472"/>
      </a:accent5>
      <a:accent6>
        <a:srgbClr val="8E736A"/>
      </a:accent6>
      <a:hlink>
        <a:srgbClr val="B292CA"/>
      </a:hlink>
      <a:folHlink>
        <a:srgbClr val="6B5680"/>
      </a:folHlink>
    </a:clrScheme>
    <a:fontScheme name="Klassisk kontor">
      <a:maj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Times New Roman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Kontort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288</TotalTime>
  <Words>714</Words>
  <Application>Microsoft Office PowerPoint</Application>
  <PresentationFormat>Skærmshow (4:3)</PresentationFormat>
  <Paragraphs>168</Paragraphs>
  <Slides>41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Diastitler</vt:lpstr>
      </vt:variant>
      <vt:variant>
        <vt:i4>41</vt:i4>
      </vt:variant>
    </vt:vector>
  </HeadingPairs>
  <TitlesOfParts>
    <vt:vector size="42" baseType="lpstr">
      <vt:lpstr>Median</vt:lpstr>
      <vt:lpstr>IT-system for bløderpatienter og klinikere </vt:lpstr>
      <vt:lpstr>Agenda</vt:lpstr>
      <vt:lpstr>Baggrunden for projektet </vt:lpstr>
      <vt:lpstr>Partnere i projektet</vt:lpstr>
      <vt:lpstr>Økonomisk analyse </vt:lpstr>
      <vt:lpstr>Formål med projektet</vt:lpstr>
      <vt:lpstr>Behandling og diagnostik af blødersygdom</vt:lpstr>
      <vt:lpstr>Bløderbehandling i hjemmet</vt:lpstr>
      <vt:lpstr>Projektdeltagere</vt:lpstr>
      <vt:lpstr>Blødere og klinikeres behov </vt:lpstr>
      <vt:lpstr>Økonomi i projekt ”Beslutningsstøtte værktøj i bløderbehandlingen”</vt:lpstr>
      <vt:lpstr>Brugerinddragelse og samarbejde</vt:lpstr>
      <vt:lpstr>Udviklingsproces</vt:lpstr>
      <vt:lpstr>Udviklingsproces</vt:lpstr>
      <vt:lpstr>Samspil ml bløderpatient og kliniker</vt:lpstr>
      <vt:lpstr>PowerPoint-præsentation</vt:lpstr>
      <vt:lpstr>PowerPoint-præsentation</vt:lpstr>
      <vt:lpstr>Samspil ml bløderpatient og kliniker</vt:lpstr>
      <vt:lpstr>Registrering af medicin i bløderappen</vt:lpstr>
      <vt:lpstr>PowerPoint-præsentation</vt:lpstr>
      <vt:lpstr>Samspil ml patient og kliniker</vt:lpstr>
      <vt:lpstr>Patientens registreringer i bløder-app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PowerPoint-præsentation</vt:lpstr>
      <vt:lpstr>Tusind tak </vt:lpstr>
      <vt:lpstr>PowerPoint-præsentation</vt:lpstr>
      <vt:lpstr>Projekter</vt:lpstr>
      <vt:lpstr>PRO = patient reported outcome</vt:lpstr>
      <vt:lpstr>PRO-spørgeskema</vt:lpstr>
      <vt:lpstr>Nyt bløderregister</vt:lpstr>
      <vt:lpstr>Vigtige perspektiver i projekterne</vt:lpstr>
      <vt:lpstr>Nye behandlinger – men samme princip</vt:lpstr>
      <vt:lpstr>Nye behandlinger – ændret princip</vt:lpstr>
      <vt:lpstr>Genterapi</vt:lpstr>
      <vt:lpstr>Spændende tider – dog med udfordringer</vt:lpstr>
      <vt:lpstr>Tak for opmærksomheden 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Blødningstendens –                           udredning og rådgivning</dc:title>
  <dc:creator>LHP</dc:creator>
  <cp:lastModifiedBy>Frivillig</cp:lastModifiedBy>
  <cp:revision>249</cp:revision>
  <dcterms:created xsi:type="dcterms:W3CDTF">2014-09-22T21:34:44Z</dcterms:created>
  <dcterms:modified xsi:type="dcterms:W3CDTF">2018-04-24T10:03:29Z</dcterms:modified>
</cp:coreProperties>
</file>